
<file path=[Content_Types].xml><?xml version="1.0" encoding="utf-8"?>
<Types xmlns="http://schemas.openxmlformats.org/package/2006/content-types">
  <Default Extension="jpeg" ContentType="image/jpeg"/>
  <Default Extension="JPG" ContentType="image/.jpg"/>
  <Default Extension="vml" ContentType="application/vnd.openxmlformats-officedocument.vmlDrawing"/>
  <Default Extension="bin" ContentType="application/vnd.openxmlformats-officedocument.oleObject"/>
  <Default Extension="wmf" ContentType="image/x-wmf"/>
  <Default Extension="emf" ContentType="image/x-emf"/>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tags/tag16.xml" ContentType="application/vnd.openxmlformats-officedocument.presentationml.tags+xml"/>
  <Override PartName="/ppt/tags/tag160.xml" ContentType="application/vnd.openxmlformats-officedocument.presentationml.tags+xml"/>
  <Override PartName="/ppt/tags/tag161.xml" ContentType="application/vnd.openxmlformats-officedocument.presentationml.tags+xml"/>
  <Override PartName="/ppt/tags/tag162.xml" ContentType="application/vnd.openxmlformats-officedocument.presentationml.tags+xml"/>
  <Override PartName="/ppt/tags/tag163.xml" ContentType="application/vnd.openxmlformats-officedocument.presentationml.tags+xml"/>
  <Override PartName="/ppt/tags/tag164.xml" ContentType="application/vnd.openxmlformats-officedocument.presentationml.tags+xml"/>
  <Override PartName="/ppt/tags/tag165.xml" ContentType="application/vnd.openxmlformats-officedocument.presentationml.tags+xml"/>
  <Override PartName="/ppt/tags/tag166.xml" ContentType="application/vnd.openxmlformats-officedocument.presentationml.tags+xml"/>
  <Override PartName="/ppt/tags/tag167.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 id="2147483660" r:id="rId3"/>
  </p:sldMasterIdLst>
  <p:notesMasterIdLst>
    <p:notesMasterId r:id="rId19"/>
  </p:notesMasterIdLst>
  <p:handoutMasterIdLst>
    <p:handoutMasterId r:id="rId20"/>
  </p:handoutMasterIdLst>
  <p:sldIdLst>
    <p:sldId id="484" r:id="rId4"/>
    <p:sldId id="555" r:id="rId5"/>
    <p:sldId id="557" r:id="rId6"/>
    <p:sldId id="568" r:id="rId7"/>
    <p:sldId id="559" r:id="rId8"/>
    <p:sldId id="560" r:id="rId9"/>
    <p:sldId id="561" r:id="rId10"/>
    <p:sldId id="562" r:id="rId11"/>
    <p:sldId id="563" r:id="rId12"/>
    <p:sldId id="564" r:id="rId13"/>
    <p:sldId id="569" r:id="rId14"/>
    <p:sldId id="570" r:id="rId15"/>
    <p:sldId id="566" r:id="rId16"/>
    <p:sldId id="565" r:id="rId17"/>
    <p:sldId id="567" r:id="rId18"/>
  </p:sldIdLst>
  <p:sldSz cx="9144000" cy="6858000" type="screen4x3"/>
  <p:notesSz cx="6858000" cy="9144000"/>
  <p:custDataLst>
    <p:tags r:id="rId24"/>
  </p:custDataLst>
  <p:defaultTextStyle>
    <a:defPPr>
      <a:defRPr lang="zh-CN"/>
    </a:defPPr>
    <a:lvl1pPr algn="l" defTabSz="457200"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1pPr>
    <a:lvl2pPr marL="457200" algn="l" defTabSz="457200"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2pPr>
    <a:lvl3pPr marL="914400" algn="l" defTabSz="457200"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3pPr>
    <a:lvl4pPr marL="1371600" algn="l" defTabSz="457200"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4pPr>
    <a:lvl5pPr marL="1828800" algn="l" defTabSz="457200"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27" userDrawn="1">
          <p15:clr>
            <a:srgbClr val="A4A3A4"/>
          </p15:clr>
        </p15:guide>
        <p15:guide id="2" pos="2802"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8ABD"/>
    <a:srgbClr val="0A9DCD"/>
    <a:srgbClr val="0C4296"/>
    <a:srgbClr val="F3F5F2"/>
    <a:srgbClr val="0085B8"/>
    <a:srgbClr val="0000FF"/>
    <a:srgbClr val="FFF887"/>
    <a:srgbClr val="FFF357"/>
    <a:srgbClr val="31732A"/>
    <a:srgbClr val="2F702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5913" autoAdjust="0"/>
    <p:restoredTop sz="96846" autoAdjust="0"/>
  </p:normalViewPr>
  <p:slideViewPr>
    <p:cSldViewPr snapToGrid="0" snapToObjects="1" showGuides="1">
      <p:cViewPr varScale="1">
        <p:scale>
          <a:sx n="81" d="100"/>
          <a:sy n="81" d="100"/>
        </p:scale>
        <p:origin x="1027" y="67"/>
      </p:cViewPr>
      <p:guideLst>
        <p:guide orient="horz" pos="2127"/>
        <p:guide pos="2802"/>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slide" Target="slides/slide1.xml"/><Relationship Id="rId3" Type="http://schemas.openxmlformats.org/officeDocument/2006/relationships/slideMaster" Target="slideMasters/slideMaster2.xml"/><Relationship Id="rId24" Type="http://schemas.openxmlformats.org/officeDocument/2006/relationships/tags" Target="tags/tag167.xml"/><Relationship Id="rId23" Type="http://schemas.openxmlformats.org/officeDocument/2006/relationships/tableStyles" Target="tableStyles.xml"/><Relationship Id="rId22" Type="http://schemas.openxmlformats.org/officeDocument/2006/relationships/viewProps" Target="viewProps.xml"/><Relationship Id="rId21" Type="http://schemas.openxmlformats.org/officeDocument/2006/relationships/presProps" Target="presProps.xml"/><Relationship Id="rId20" Type="http://schemas.openxmlformats.org/officeDocument/2006/relationships/handoutMaster" Target="handoutMasters/handoutMaster1.xml"/><Relationship Id="rId2" Type="http://schemas.openxmlformats.org/officeDocument/2006/relationships/theme" Target="theme/theme1.xml"/><Relationship Id="rId19" Type="http://schemas.openxmlformats.org/officeDocument/2006/relationships/notesMaster" Target="notesMasters/notesMaster1.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drawings/_rels/vmlDrawing1.vml.rels><?xml version="1.0" encoding="UTF-8" standalone="yes"?>
<Relationships xmlns="http://schemas.openxmlformats.org/package/2006/relationships"><Relationship Id="rId4" Type="http://schemas.openxmlformats.org/officeDocument/2006/relationships/image" Target="../media/image9.emf"/><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image" Target="../media/image6.emf"/></Relationships>
</file>

<file path=ppt/drawings/_rels/vmlDrawing2.vml.rels><?xml version="1.0" encoding="UTF-8" standalone="yes"?>
<Relationships xmlns="http://schemas.openxmlformats.org/package/2006/relationships"><Relationship Id="rId3" Type="http://schemas.openxmlformats.org/officeDocument/2006/relationships/image" Target="../media/image12.wmf"/><Relationship Id="rId2" Type="http://schemas.openxmlformats.org/officeDocument/2006/relationships/image" Target="../media/image11.emf"/><Relationship Id="rId1" Type="http://schemas.openxmlformats.org/officeDocument/2006/relationships/image" Target="../media/image10.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3.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F9B84EA-7D68-4D60-9CB1-D50884785D1C}" type="datetimeFigureOut">
              <a:rPr lang="zh-CN" altLang="en-US" smtClean="0"/>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D4E0FC9-F1F8-4FAE-9988-3BA365CFD46F}" type="slidenum">
              <a:rPr lang="zh-CN" altLang="en-US" smtClean="0"/>
            </a:fld>
            <a:endParaRPr lang="zh-CN"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panose="020B0604020202020204" pitchFamily="34" charset="0"/>
                <a:ea typeface="宋体" panose="02010600030101010101" pitchFamily="2" charset="-122"/>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Arial" panose="020B0604020202020204" pitchFamily="34" charset="0"/>
                <a:ea typeface="宋体" panose="02010600030101010101" pitchFamily="2" charset="-122"/>
              </a:defRPr>
            </a:lvl1pPr>
          </a:lstStyle>
          <a:p>
            <a:pPr>
              <a:defRPr/>
            </a:pPr>
            <a:fld id="{B1A76583-3782-4EF4-9450-C5F1A1C9C677}" type="datetimeFigureOut">
              <a:rPr lang="zh-CN" altLang="en-US"/>
            </a:fld>
            <a:endParaRPr lang="zh-CN" alt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zh-CN" altLang="en-US" noProof="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endParaRPr lang="zh-CN" altLang="en-US" noProof="0"/>
          </a:p>
          <a:p>
            <a:pPr lvl="1"/>
            <a:r>
              <a:rPr lang="zh-CN" altLang="en-US" noProof="0"/>
              <a:t>第二级</a:t>
            </a:r>
            <a:endParaRPr lang="zh-CN" altLang="en-US" noProof="0"/>
          </a:p>
          <a:p>
            <a:pPr lvl="2"/>
            <a:r>
              <a:rPr lang="zh-CN" altLang="en-US" noProof="0"/>
              <a:t>第三级</a:t>
            </a:r>
            <a:endParaRPr lang="zh-CN" altLang="en-US" noProof="0"/>
          </a:p>
          <a:p>
            <a:pPr lvl="3"/>
            <a:r>
              <a:rPr lang="zh-CN" altLang="en-US" noProof="0"/>
              <a:t>第四级</a:t>
            </a:r>
            <a:endParaRPr lang="zh-CN" altLang="en-US" noProof="0"/>
          </a:p>
          <a:p>
            <a:pPr lvl="4"/>
            <a:r>
              <a:rPr lang="zh-CN" altLang="en-US" noProof="0"/>
              <a:t>第五级</a:t>
            </a:r>
            <a:endParaRPr lang="zh-CN" altLang="en-US" noProof="0"/>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atin typeface="Arial" panose="020B0604020202020204" pitchFamily="34" charset="0"/>
                <a:ea typeface="宋体" panose="02010600030101010101" pitchFamily="2" charset="-122"/>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atin typeface="Arial" panose="020B0604020202020204" pitchFamily="34" charset="0"/>
                <a:ea typeface="宋体" panose="02010600030101010101" pitchFamily="2" charset="-122"/>
              </a:defRPr>
            </a:lvl1pPr>
          </a:lstStyle>
          <a:p>
            <a:pPr>
              <a:defRPr/>
            </a:pPr>
            <a:fld id="{FE2EF73C-2943-45EC-9FEB-08B25E33F3DA}" type="slidenum">
              <a:rPr lang="zh-CN" altLang="en-US"/>
            </a:fld>
            <a:endParaRPr lang="zh-CN"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9" Type="http://schemas.openxmlformats.org/officeDocument/2006/relationships/tags" Target="../tags/tag7.xml"/><Relationship Id="rId8" Type="http://schemas.openxmlformats.org/officeDocument/2006/relationships/tags" Target="../tags/tag6.xml"/><Relationship Id="rId7" Type="http://schemas.openxmlformats.org/officeDocument/2006/relationships/tags" Target="../tags/tag5.xml"/><Relationship Id="rId6" Type="http://schemas.openxmlformats.org/officeDocument/2006/relationships/tags" Target="../tags/tag4.xml"/><Relationship Id="rId5" Type="http://schemas.openxmlformats.org/officeDocument/2006/relationships/image" Target="../media/image1.jpeg"/><Relationship Id="rId4" Type="http://schemas.openxmlformats.org/officeDocument/2006/relationships/tags" Target="../tags/tag3.xml"/><Relationship Id="rId3" Type="http://schemas.openxmlformats.org/officeDocument/2006/relationships/tags" Target="../tags/tag2.xml"/><Relationship Id="rId2" Type="http://schemas.openxmlformats.org/officeDocument/2006/relationships/tags" Target="../tags/tag1.xml"/><Relationship Id="rId14" Type="http://schemas.openxmlformats.org/officeDocument/2006/relationships/tags" Target="../tags/tag12.xml"/><Relationship Id="rId13" Type="http://schemas.openxmlformats.org/officeDocument/2006/relationships/tags" Target="../tags/tag11.xml"/><Relationship Id="rId12" Type="http://schemas.openxmlformats.org/officeDocument/2006/relationships/tags" Target="../tags/tag10.xml"/><Relationship Id="rId11" Type="http://schemas.openxmlformats.org/officeDocument/2006/relationships/tags" Target="../tags/tag9.xml"/><Relationship Id="rId10" Type="http://schemas.openxmlformats.org/officeDocument/2006/relationships/tags" Target="../tags/tag8.xml"/><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6" Type="http://schemas.openxmlformats.org/officeDocument/2006/relationships/tags" Target="../tags/tag17.xml"/><Relationship Id="rId5" Type="http://schemas.openxmlformats.org/officeDocument/2006/relationships/tags" Target="../tags/tag16.xml"/><Relationship Id="rId4" Type="http://schemas.openxmlformats.org/officeDocument/2006/relationships/tags" Target="../tags/tag15.xml"/><Relationship Id="rId3" Type="http://schemas.openxmlformats.org/officeDocument/2006/relationships/tags" Target="../tags/tag14.xml"/><Relationship Id="rId2" Type="http://schemas.openxmlformats.org/officeDocument/2006/relationships/tags" Target="../tags/tag13.xml"/><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9" Type="http://schemas.openxmlformats.org/officeDocument/2006/relationships/tags" Target="../tags/tag25.xml"/><Relationship Id="rId8" Type="http://schemas.openxmlformats.org/officeDocument/2006/relationships/tags" Target="../tags/tag24.xml"/><Relationship Id="rId7" Type="http://schemas.openxmlformats.org/officeDocument/2006/relationships/tags" Target="../tags/tag23.xml"/><Relationship Id="rId6" Type="http://schemas.openxmlformats.org/officeDocument/2006/relationships/tags" Target="../tags/tag22.xml"/><Relationship Id="rId5" Type="http://schemas.openxmlformats.org/officeDocument/2006/relationships/tags" Target="../tags/tag21.xml"/><Relationship Id="rId4" Type="http://schemas.openxmlformats.org/officeDocument/2006/relationships/tags" Target="../tags/tag20.xml"/><Relationship Id="rId3" Type="http://schemas.openxmlformats.org/officeDocument/2006/relationships/tags" Target="../tags/tag19.xml"/><Relationship Id="rId2" Type="http://schemas.openxmlformats.org/officeDocument/2006/relationships/tags" Target="../tags/tag18.xml"/><Relationship Id="rId10" Type="http://schemas.openxmlformats.org/officeDocument/2006/relationships/tags" Target="../tags/tag26.xml"/><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7" Type="http://schemas.openxmlformats.org/officeDocument/2006/relationships/tags" Target="../tags/tag32.xml"/><Relationship Id="rId6" Type="http://schemas.openxmlformats.org/officeDocument/2006/relationships/tags" Target="../tags/tag31.xml"/><Relationship Id="rId5" Type="http://schemas.openxmlformats.org/officeDocument/2006/relationships/tags" Target="../tags/tag30.xml"/><Relationship Id="rId4" Type="http://schemas.openxmlformats.org/officeDocument/2006/relationships/tags" Target="../tags/tag29.xml"/><Relationship Id="rId3" Type="http://schemas.openxmlformats.org/officeDocument/2006/relationships/tags" Target="../tags/tag28.xml"/><Relationship Id="rId2" Type="http://schemas.openxmlformats.org/officeDocument/2006/relationships/tags" Target="../tags/tag27.xml"/><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9" Type="http://schemas.openxmlformats.org/officeDocument/2006/relationships/tags" Target="../tags/tag40.xml"/><Relationship Id="rId8" Type="http://schemas.openxmlformats.org/officeDocument/2006/relationships/tags" Target="../tags/tag39.xml"/><Relationship Id="rId7" Type="http://schemas.openxmlformats.org/officeDocument/2006/relationships/tags" Target="../tags/tag38.xml"/><Relationship Id="rId6" Type="http://schemas.openxmlformats.org/officeDocument/2006/relationships/tags" Target="../tags/tag37.xml"/><Relationship Id="rId5" Type="http://schemas.openxmlformats.org/officeDocument/2006/relationships/tags" Target="../tags/tag36.xml"/><Relationship Id="rId4" Type="http://schemas.openxmlformats.org/officeDocument/2006/relationships/tags" Target="../tags/tag35.xml"/><Relationship Id="rId3" Type="http://schemas.openxmlformats.org/officeDocument/2006/relationships/tags" Target="../tags/tag34.xml"/><Relationship Id="rId2" Type="http://schemas.openxmlformats.org/officeDocument/2006/relationships/tags" Target="../tags/tag33.xml"/><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5" Type="http://schemas.openxmlformats.org/officeDocument/2006/relationships/tags" Target="../tags/tag44.xml"/><Relationship Id="rId4" Type="http://schemas.openxmlformats.org/officeDocument/2006/relationships/tags" Target="../tags/tag43.xml"/><Relationship Id="rId3" Type="http://schemas.openxmlformats.org/officeDocument/2006/relationships/tags" Target="../tags/tag42.xml"/><Relationship Id="rId2" Type="http://schemas.openxmlformats.org/officeDocument/2006/relationships/tags" Target="../tags/tag41.xml"/><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4" Type="http://schemas.openxmlformats.org/officeDocument/2006/relationships/tags" Target="../tags/tag47.xml"/><Relationship Id="rId3" Type="http://schemas.openxmlformats.org/officeDocument/2006/relationships/tags" Target="../tags/tag46.xml"/><Relationship Id="rId2" Type="http://schemas.openxmlformats.org/officeDocument/2006/relationships/tags" Target="../tags/tag45.xml"/><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7" Type="http://schemas.openxmlformats.org/officeDocument/2006/relationships/tags" Target="../tags/tag53.xml"/><Relationship Id="rId6" Type="http://schemas.openxmlformats.org/officeDocument/2006/relationships/tags" Target="../tags/tag52.xml"/><Relationship Id="rId5" Type="http://schemas.openxmlformats.org/officeDocument/2006/relationships/tags" Target="../tags/tag51.xml"/><Relationship Id="rId4" Type="http://schemas.openxmlformats.org/officeDocument/2006/relationships/tags" Target="../tags/tag50.xml"/><Relationship Id="rId3" Type="http://schemas.openxmlformats.org/officeDocument/2006/relationships/tags" Target="../tags/tag49.xml"/><Relationship Id="rId2" Type="http://schemas.openxmlformats.org/officeDocument/2006/relationships/tags" Target="../tags/tag48.xml"/><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6" Type="http://schemas.openxmlformats.org/officeDocument/2006/relationships/tags" Target="../tags/tag58.xml"/><Relationship Id="rId5" Type="http://schemas.openxmlformats.org/officeDocument/2006/relationships/tags" Target="../tags/tag57.xml"/><Relationship Id="rId4" Type="http://schemas.openxmlformats.org/officeDocument/2006/relationships/tags" Target="../tags/tag56.xml"/><Relationship Id="rId3" Type="http://schemas.openxmlformats.org/officeDocument/2006/relationships/tags" Target="../tags/tag55.xml"/><Relationship Id="rId2" Type="http://schemas.openxmlformats.org/officeDocument/2006/relationships/tags" Target="../tags/tag54.xml"/><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5" Type="http://schemas.openxmlformats.org/officeDocument/2006/relationships/tags" Target="../tags/tag62.xml"/><Relationship Id="rId4" Type="http://schemas.openxmlformats.org/officeDocument/2006/relationships/tags" Target="../tags/tag61.xml"/><Relationship Id="rId3" Type="http://schemas.openxmlformats.org/officeDocument/2006/relationships/tags" Target="../tags/tag60.xml"/><Relationship Id="rId2" Type="http://schemas.openxmlformats.org/officeDocument/2006/relationships/tags" Target="../tags/tag59.xml"/><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9" Type="http://schemas.openxmlformats.org/officeDocument/2006/relationships/tags" Target="../tags/tag69.xml"/><Relationship Id="rId8" Type="http://schemas.openxmlformats.org/officeDocument/2006/relationships/tags" Target="../tags/tag68.xml"/><Relationship Id="rId7" Type="http://schemas.openxmlformats.org/officeDocument/2006/relationships/tags" Target="../tags/tag67.xml"/><Relationship Id="rId6" Type="http://schemas.openxmlformats.org/officeDocument/2006/relationships/tags" Target="../tags/tag66.xml"/><Relationship Id="rId5" Type="http://schemas.openxmlformats.org/officeDocument/2006/relationships/image" Target="../media/image1.jpeg"/><Relationship Id="rId4" Type="http://schemas.openxmlformats.org/officeDocument/2006/relationships/tags" Target="../tags/tag65.xml"/><Relationship Id="rId3" Type="http://schemas.openxmlformats.org/officeDocument/2006/relationships/tags" Target="../tags/tag64.xml"/><Relationship Id="rId2" Type="http://schemas.openxmlformats.org/officeDocument/2006/relationships/tags" Target="../tags/tag63.xml"/><Relationship Id="rId14" Type="http://schemas.openxmlformats.org/officeDocument/2006/relationships/tags" Target="../tags/tag74.xml"/><Relationship Id="rId13" Type="http://schemas.openxmlformats.org/officeDocument/2006/relationships/tags" Target="../tags/tag73.xml"/><Relationship Id="rId12" Type="http://schemas.openxmlformats.org/officeDocument/2006/relationships/tags" Target="../tags/tag72.xml"/><Relationship Id="rId11" Type="http://schemas.openxmlformats.org/officeDocument/2006/relationships/tags" Target="../tags/tag71.xml"/><Relationship Id="rId10" Type="http://schemas.openxmlformats.org/officeDocument/2006/relationships/tags" Target="../tags/tag70.xml"/><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5" Type="http://schemas.openxmlformats.org/officeDocument/2006/relationships/tags" Target="../tags/tag78.xml"/><Relationship Id="rId4" Type="http://schemas.openxmlformats.org/officeDocument/2006/relationships/tags" Target="../tags/tag77.xml"/><Relationship Id="rId3" Type="http://schemas.openxmlformats.org/officeDocument/2006/relationships/tags" Target="../tags/tag76.xml"/><Relationship Id="rId2" Type="http://schemas.openxmlformats.org/officeDocument/2006/relationships/tags" Target="../tags/tag75.xml"/><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7" Type="http://schemas.openxmlformats.org/officeDocument/2006/relationships/tags" Target="../tags/tag84.xml"/><Relationship Id="rId6" Type="http://schemas.openxmlformats.org/officeDocument/2006/relationships/tags" Target="../tags/tag83.xml"/><Relationship Id="rId5" Type="http://schemas.openxmlformats.org/officeDocument/2006/relationships/tags" Target="../tags/tag82.xml"/><Relationship Id="rId4" Type="http://schemas.openxmlformats.org/officeDocument/2006/relationships/tags" Target="../tags/tag81.xml"/><Relationship Id="rId3" Type="http://schemas.openxmlformats.org/officeDocument/2006/relationships/tags" Target="../tags/tag80.xml"/><Relationship Id="rId2" Type="http://schemas.openxmlformats.org/officeDocument/2006/relationships/tags" Target="../tags/tag79.xml"/><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8" Type="http://schemas.openxmlformats.org/officeDocument/2006/relationships/tags" Target="../tags/tag91.xml"/><Relationship Id="rId7" Type="http://schemas.openxmlformats.org/officeDocument/2006/relationships/tags" Target="../tags/tag90.xml"/><Relationship Id="rId6" Type="http://schemas.openxmlformats.org/officeDocument/2006/relationships/tags" Target="../tags/tag89.xml"/><Relationship Id="rId5" Type="http://schemas.openxmlformats.org/officeDocument/2006/relationships/tags" Target="../tags/tag88.xml"/><Relationship Id="rId4" Type="http://schemas.openxmlformats.org/officeDocument/2006/relationships/tags" Target="../tags/tag87.xml"/><Relationship Id="rId3" Type="http://schemas.openxmlformats.org/officeDocument/2006/relationships/tags" Target="../tags/tag86.xml"/><Relationship Id="rId2" Type="http://schemas.openxmlformats.org/officeDocument/2006/relationships/tags" Target="../tags/tag85.xml"/><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8" Type="http://schemas.openxmlformats.org/officeDocument/2006/relationships/tags" Target="../tags/tag98.xml"/><Relationship Id="rId7" Type="http://schemas.openxmlformats.org/officeDocument/2006/relationships/tags" Target="../tags/tag97.xml"/><Relationship Id="rId6" Type="http://schemas.openxmlformats.org/officeDocument/2006/relationships/tags" Target="../tags/tag96.xml"/><Relationship Id="rId5" Type="http://schemas.openxmlformats.org/officeDocument/2006/relationships/tags" Target="../tags/tag95.xml"/><Relationship Id="rId4" Type="http://schemas.openxmlformats.org/officeDocument/2006/relationships/tags" Target="../tags/tag94.xml"/><Relationship Id="rId3" Type="http://schemas.openxmlformats.org/officeDocument/2006/relationships/tags" Target="../tags/tag93.xml"/><Relationship Id="rId2" Type="http://schemas.openxmlformats.org/officeDocument/2006/relationships/tags" Target="../tags/tag92.xml"/><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8" Type="http://schemas.openxmlformats.org/officeDocument/2006/relationships/tags" Target="../tags/tag105.xml"/><Relationship Id="rId7" Type="http://schemas.openxmlformats.org/officeDocument/2006/relationships/tags" Target="../tags/tag104.xml"/><Relationship Id="rId6" Type="http://schemas.openxmlformats.org/officeDocument/2006/relationships/tags" Target="../tags/tag103.xml"/><Relationship Id="rId5" Type="http://schemas.openxmlformats.org/officeDocument/2006/relationships/tags" Target="../tags/tag102.xml"/><Relationship Id="rId4" Type="http://schemas.openxmlformats.org/officeDocument/2006/relationships/tags" Target="../tags/tag101.xml"/><Relationship Id="rId3" Type="http://schemas.openxmlformats.org/officeDocument/2006/relationships/tags" Target="../tags/tag100.xml"/><Relationship Id="rId2" Type="http://schemas.openxmlformats.org/officeDocument/2006/relationships/tags" Target="../tags/tag99.xml"/><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9" Type="http://schemas.openxmlformats.org/officeDocument/2006/relationships/tags" Target="../tags/tag113.xml"/><Relationship Id="rId8" Type="http://schemas.openxmlformats.org/officeDocument/2006/relationships/tags" Target="../tags/tag112.xml"/><Relationship Id="rId7" Type="http://schemas.openxmlformats.org/officeDocument/2006/relationships/tags" Target="../tags/tag111.xml"/><Relationship Id="rId6" Type="http://schemas.openxmlformats.org/officeDocument/2006/relationships/tags" Target="../tags/tag110.xml"/><Relationship Id="rId5" Type="http://schemas.openxmlformats.org/officeDocument/2006/relationships/tags" Target="../tags/tag109.xml"/><Relationship Id="rId4" Type="http://schemas.openxmlformats.org/officeDocument/2006/relationships/tags" Target="../tags/tag108.xml"/><Relationship Id="rId3" Type="http://schemas.openxmlformats.org/officeDocument/2006/relationships/tags" Target="../tags/tag107.xml"/><Relationship Id="rId2" Type="http://schemas.openxmlformats.org/officeDocument/2006/relationships/tags" Target="../tags/tag106.xml"/><Relationship Id="rId10" Type="http://schemas.openxmlformats.org/officeDocument/2006/relationships/tags" Target="../tags/tag114.xml"/><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7" Type="http://schemas.openxmlformats.org/officeDocument/2006/relationships/tags" Target="../tags/tag120.xml"/><Relationship Id="rId6" Type="http://schemas.openxmlformats.org/officeDocument/2006/relationships/tags" Target="../tags/tag119.xml"/><Relationship Id="rId5" Type="http://schemas.openxmlformats.org/officeDocument/2006/relationships/tags" Target="../tags/tag118.xml"/><Relationship Id="rId4" Type="http://schemas.openxmlformats.org/officeDocument/2006/relationships/tags" Target="../tags/tag117.xml"/><Relationship Id="rId3" Type="http://schemas.openxmlformats.org/officeDocument/2006/relationships/tags" Target="../tags/tag116.xml"/><Relationship Id="rId2" Type="http://schemas.openxmlformats.org/officeDocument/2006/relationships/tags" Target="../tags/tag115.xml"/><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a:t>单击此处编辑母版副标题样式</a:t>
            </a:r>
            <a:endParaRPr lang="zh-CN" altLang="en-US"/>
          </a:p>
        </p:txBody>
      </p:sp>
      <p:sp>
        <p:nvSpPr>
          <p:cNvPr id="4" name="日期占位符 3"/>
          <p:cNvSpPr>
            <a:spLocks noGrp="1"/>
          </p:cNvSpPr>
          <p:nvPr>
            <p:ph type="dt" sz="half" idx="10"/>
          </p:nvPr>
        </p:nvSpPr>
        <p:spPr/>
        <p:txBody>
          <a:bodyPr/>
          <a:lstStyle>
            <a:lvl1pPr>
              <a:defRPr/>
            </a:lvl1pPr>
          </a:lstStyle>
          <a:p>
            <a:pPr>
              <a:defRPr/>
            </a:pPr>
            <a:fld id="{B84E2D3E-DBF2-4C52-B3B1-5381BB057629}" type="datetimeFigureOut">
              <a:rPr lang="zh-CN" altLang="en-US"/>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幻灯片编号占位符 5"/>
          <p:cNvSpPr>
            <a:spLocks noGrp="1"/>
          </p:cNvSpPr>
          <p:nvPr>
            <p:ph type="sldNum" sz="quarter" idx="12"/>
          </p:nvPr>
        </p:nvSpPr>
        <p:spPr/>
        <p:txBody>
          <a:bodyPr/>
          <a:lstStyle>
            <a:lvl1pPr>
              <a:defRPr/>
            </a:lvl1pPr>
          </a:lstStyle>
          <a:p>
            <a:pPr>
              <a:defRPr/>
            </a:pPr>
            <a:fld id="{03F99732-C549-40D5-825A-94A41F8A9695}" type="slidenum">
              <a:rPr lang="zh-CN" altLang="en-US"/>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本">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竖排文本占位符 2"/>
          <p:cNvSpPr>
            <a:spLocks noGrp="1"/>
          </p:cNvSpPr>
          <p:nvPr>
            <p:ph type="body" orient="vert" idx="1"/>
          </p:nvPr>
        </p:nvSpPr>
        <p:spPr/>
        <p:txBody>
          <a:bodyPr vert="eaVert"/>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10"/>
          </p:nvPr>
        </p:nvSpPr>
        <p:spPr/>
        <p:txBody>
          <a:bodyPr/>
          <a:lstStyle>
            <a:lvl1pPr>
              <a:defRPr/>
            </a:lvl1pPr>
          </a:lstStyle>
          <a:p>
            <a:pPr>
              <a:defRPr/>
            </a:pPr>
            <a:fld id="{20DEFD2F-C49F-4954-8BFC-933DA3A01661}" type="datetimeFigureOut">
              <a:rPr lang="zh-CN" altLang="en-US"/>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幻灯片编号占位符 5"/>
          <p:cNvSpPr>
            <a:spLocks noGrp="1"/>
          </p:cNvSpPr>
          <p:nvPr>
            <p:ph type="sldNum" sz="quarter" idx="12"/>
          </p:nvPr>
        </p:nvSpPr>
        <p:spPr/>
        <p:txBody>
          <a:bodyPr/>
          <a:lstStyle>
            <a:lvl1pPr>
              <a:defRPr/>
            </a:lvl1pPr>
          </a:lstStyle>
          <a:p>
            <a:pPr>
              <a:defRPr/>
            </a:pPr>
            <a:fld id="{97B89AE6-2F9F-49DB-AF5B-B16F3F85DD0D}" type="slidenum">
              <a:rPr lang="zh-CN" altLang="en-US"/>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和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a:t>单击此处编辑母版标题样式</a:t>
            </a:r>
            <a:endParaRPr lang="zh-CN" altLang="en-US"/>
          </a:p>
        </p:txBody>
      </p:sp>
      <p:sp>
        <p:nvSpPr>
          <p:cNvPr id="3" name="竖排文本占位符 2"/>
          <p:cNvSpPr>
            <a:spLocks noGrp="1"/>
          </p:cNvSpPr>
          <p:nvPr>
            <p:ph type="body" orient="vert" idx="1"/>
          </p:nvPr>
        </p:nvSpPr>
        <p:spPr>
          <a:xfrm>
            <a:off x="457200" y="274638"/>
            <a:ext cx="6019800" cy="5851525"/>
          </a:xfrm>
        </p:spPr>
        <p:txBody>
          <a:bodyPr vert="eaVert"/>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10"/>
          </p:nvPr>
        </p:nvSpPr>
        <p:spPr/>
        <p:txBody>
          <a:bodyPr/>
          <a:lstStyle>
            <a:lvl1pPr>
              <a:defRPr/>
            </a:lvl1pPr>
          </a:lstStyle>
          <a:p>
            <a:pPr>
              <a:defRPr/>
            </a:pPr>
            <a:fld id="{B5ADF366-777B-443B-8040-CF7F15BB2A96}" type="datetimeFigureOut">
              <a:rPr lang="zh-CN" altLang="en-US"/>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幻灯片编号占位符 5"/>
          <p:cNvSpPr>
            <a:spLocks noGrp="1"/>
          </p:cNvSpPr>
          <p:nvPr>
            <p:ph type="sldNum" sz="quarter" idx="12"/>
          </p:nvPr>
        </p:nvSpPr>
        <p:spPr/>
        <p:txBody>
          <a:bodyPr/>
          <a:lstStyle>
            <a:lvl1pPr>
              <a:defRPr/>
            </a:lvl1pPr>
          </a:lstStyle>
          <a:p>
            <a:pPr>
              <a:defRPr/>
            </a:pPr>
            <a:fld id="{E52985C9-CAAB-4B41-A27E-D0C8F430CD3F}" type="slidenum">
              <a:rPr lang="zh-CN" altLang="en-US"/>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14" name="任意多边形 13"/>
          <p:cNvSpPr/>
          <p:nvPr>
            <p:custDataLst>
              <p:tags r:id="rId2"/>
            </p:custDataLst>
          </p:nvPr>
        </p:nvSpPr>
        <p:spPr>
          <a:xfrm flipV="1">
            <a:off x="-9049" y="5596890"/>
            <a:ext cx="9144000" cy="800100"/>
          </a:xfrm>
          <a:custGeom>
            <a:avLst/>
            <a:gdLst>
              <a:gd name="connsiteX0" fmla="*/ 0 w 19200"/>
              <a:gd name="connsiteY0" fmla="*/ 0 h 1680"/>
              <a:gd name="connsiteX1" fmla="*/ 9629 w 19200"/>
              <a:gd name="connsiteY1" fmla="*/ 1392 h 1680"/>
              <a:gd name="connsiteX2" fmla="*/ 19181 w 19200"/>
              <a:gd name="connsiteY2" fmla="*/ 24 h 1680"/>
              <a:gd name="connsiteX3" fmla="*/ 19200 w 19200"/>
              <a:gd name="connsiteY3" fmla="*/ 1680 h 1680"/>
              <a:gd name="connsiteX4" fmla="*/ 0 w 19200"/>
              <a:gd name="connsiteY4" fmla="*/ 1680 h 1680"/>
              <a:gd name="connsiteX5" fmla="*/ 0 w 19200"/>
              <a:gd name="connsiteY5" fmla="*/ 0 h 16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200" h="1680">
                <a:moveTo>
                  <a:pt x="0" y="0"/>
                </a:moveTo>
                <a:cubicBezTo>
                  <a:pt x="2165" y="480"/>
                  <a:pt x="5933" y="1440"/>
                  <a:pt x="9629" y="1392"/>
                </a:cubicBezTo>
                <a:cubicBezTo>
                  <a:pt x="12893" y="1368"/>
                  <a:pt x="16349" y="552"/>
                  <a:pt x="19181" y="24"/>
                </a:cubicBezTo>
                <a:lnTo>
                  <a:pt x="19200" y="1680"/>
                </a:lnTo>
                <a:lnTo>
                  <a:pt x="0" y="1680"/>
                </a:lnTo>
                <a:lnTo>
                  <a:pt x="0" y="0"/>
                </a:lnTo>
                <a:close/>
              </a:path>
            </a:pathLst>
          </a:custGeom>
          <a:gradFill>
            <a:gsLst>
              <a:gs pos="0">
                <a:schemeClr val="bg1">
                  <a:lumMod val="85000"/>
                  <a:alpha val="0"/>
                </a:schemeClr>
              </a:gs>
              <a:gs pos="100000">
                <a:schemeClr val="tx1">
                  <a:lumMod val="85000"/>
                  <a:lumOff val="15000"/>
                </a:schemeClr>
              </a:gs>
              <a:gs pos="43000">
                <a:srgbClr val="C3C3C3">
                  <a:alpha val="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7" name="矩形 6"/>
          <p:cNvSpPr/>
          <p:nvPr>
            <p:custDataLst>
              <p:tags r:id="rId3"/>
            </p:custDataLst>
          </p:nvPr>
        </p:nvSpPr>
        <p:spPr>
          <a:xfrm flipH="1">
            <a:off x="0" y="-3810"/>
            <a:ext cx="9144900" cy="180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8" name="矩形 7"/>
          <p:cNvSpPr/>
          <p:nvPr>
            <p:custDataLst>
              <p:tags r:id="rId4"/>
            </p:custDataLst>
          </p:nvPr>
        </p:nvSpPr>
        <p:spPr>
          <a:xfrm>
            <a:off x="0" y="978614"/>
            <a:ext cx="9144900" cy="3947636"/>
          </a:xfrm>
          <a:prstGeom prst="rect">
            <a:avLst/>
          </a:prstGeom>
          <a:blipFill rotWithShape="1">
            <a:blip r:embed="rId5"/>
            <a:stretch>
              <a:fillRect t="-13000" b="-25000"/>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b"/>
          <a:lstStyle/>
          <a:p>
            <a:pPr algn="ctr"/>
            <a:endParaRPr lang="zh-CN" altLang="en-US" sz="1350"/>
          </a:p>
        </p:txBody>
      </p:sp>
      <p:sp>
        <p:nvSpPr>
          <p:cNvPr id="10" name="任意多边形 9"/>
          <p:cNvSpPr/>
          <p:nvPr>
            <p:custDataLst>
              <p:tags r:id="rId6"/>
            </p:custDataLst>
          </p:nvPr>
        </p:nvSpPr>
        <p:spPr>
          <a:xfrm flipH="1" flipV="1">
            <a:off x="1787366" y="4180840"/>
            <a:ext cx="7363301" cy="1215390"/>
          </a:xfrm>
          <a:custGeom>
            <a:avLst/>
            <a:gdLst>
              <a:gd name="connsiteX0" fmla="*/ 5 w 15461"/>
              <a:gd name="connsiteY0" fmla="*/ 2552 h 2552"/>
              <a:gd name="connsiteX1" fmla="*/ 0 w 15461"/>
              <a:gd name="connsiteY1" fmla="*/ 17 h 2552"/>
              <a:gd name="connsiteX2" fmla="*/ 15461 w 15461"/>
              <a:gd name="connsiteY2" fmla="*/ 0 h 2552"/>
              <a:gd name="connsiteX3" fmla="*/ 14243 w 15461"/>
              <a:gd name="connsiteY3" fmla="*/ 2536 h 2552"/>
              <a:gd name="connsiteX4" fmla="*/ 5 w 15461"/>
              <a:gd name="connsiteY4" fmla="*/ 2552 h 25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461" h="2552">
                <a:moveTo>
                  <a:pt x="5" y="2552"/>
                </a:moveTo>
                <a:lnTo>
                  <a:pt x="0" y="17"/>
                </a:lnTo>
                <a:lnTo>
                  <a:pt x="15461" y="0"/>
                </a:lnTo>
                <a:lnTo>
                  <a:pt x="14243" y="2536"/>
                </a:lnTo>
                <a:lnTo>
                  <a:pt x="5" y="2552"/>
                </a:lnTo>
                <a:close/>
              </a:path>
            </a:pathLst>
          </a:custGeom>
          <a:solidFill>
            <a:schemeClr val="accent6"/>
          </a:solidFill>
          <a:ln>
            <a:noFill/>
          </a:ln>
          <a:effectLst>
            <a:outerShdw blurRad="114300" dist="88900" dir="13500000" algn="br" rotWithShape="0">
              <a:prstClr val="black">
                <a:alpha val="5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grpSp>
        <p:nvGrpSpPr>
          <p:cNvPr id="11" name="组合 269"/>
          <p:cNvGrpSpPr/>
          <p:nvPr>
            <p:custDataLst>
              <p:tags r:id="rId7"/>
            </p:custDataLst>
          </p:nvPr>
        </p:nvGrpSpPr>
        <p:grpSpPr>
          <a:xfrm>
            <a:off x="7920235" y="4498492"/>
            <a:ext cx="551021" cy="551021"/>
            <a:chOff x="0" y="0"/>
            <a:chExt cx="690562" cy="692150"/>
          </a:xfrm>
          <a:solidFill>
            <a:schemeClr val="tx1">
              <a:lumMod val="65000"/>
              <a:lumOff val="35000"/>
            </a:schemeClr>
          </a:solidFill>
        </p:grpSpPr>
        <p:sp>
          <p:nvSpPr>
            <p:cNvPr id="12" name="Oval 10"/>
            <p:cNvSpPr/>
            <p:nvPr>
              <p:custDataLst>
                <p:tags r:id="rId8"/>
              </p:custDataLst>
            </p:nvPr>
          </p:nvSpPr>
          <p:spPr>
            <a:xfrm>
              <a:off x="0" y="0"/>
              <a:ext cx="690562" cy="692150"/>
            </a:xfrm>
            <a:prstGeom prst="ellipse">
              <a:avLst/>
            </a:prstGeom>
            <a:grpFill/>
            <a:ln w="9525">
              <a:noFill/>
            </a:ln>
            <a:effectLst>
              <a:outerShdw blurRad="177800" dist="88900" dir="2700000" algn="tl" rotWithShape="0">
                <a:prstClr val="black">
                  <a:alpha val="55000"/>
                </a:prstClr>
              </a:outerShdw>
            </a:effectLst>
          </p:spPr>
          <p:txBody>
            <a:bodyPr wrap="square" lIns="51435" tIns="25717" rIns="51435" bIns="25717" anchor="t"/>
            <a:lstStyle/>
            <a:p>
              <a:pPr lvl="0"/>
              <a:endParaRPr lang="zh-CN" altLang="en-US" sz="975" dirty="0">
                <a:solidFill>
                  <a:srgbClr val="000000"/>
                </a:solidFill>
                <a:latin typeface="Arial" panose="020B0604020202020204" pitchFamily="34" charset="0"/>
                <a:ea typeface="宋体" panose="02010600030101010101" pitchFamily="2" charset="-122"/>
              </a:endParaRPr>
            </a:p>
          </p:txBody>
        </p:sp>
        <p:sp>
          <p:nvSpPr>
            <p:cNvPr id="13" name="Freeform 32"/>
            <p:cNvSpPr>
              <a:spLocks noEditPoints="1"/>
            </p:cNvSpPr>
            <p:nvPr>
              <p:custDataLst>
                <p:tags r:id="rId9"/>
              </p:custDataLst>
            </p:nvPr>
          </p:nvSpPr>
          <p:spPr>
            <a:xfrm>
              <a:off x="130175" y="131763"/>
              <a:ext cx="422275" cy="423862"/>
            </a:xfrm>
            <a:custGeom>
              <a:avLst/>
              <a:gdLst/>
              <a:ahLst/>
              <a:cxnLst>
                <a:cxn ang="0">
                  <a:pos x="410964" y="135036"/>
                </a:cxn>
                <a:cxn ang="0">
                  <a:pos x="395883" y="108779"/>
                </a:cxn>
                <a:cxn ang="0">
                  <a:pos x="226219" y="3751"/>
                </a:cxn>
                <a:cxn ang="0">
                  <a:pos x="196056" y="0"/>
                </a:cxn>
                <a:cxn ang="0">
                  <a:pos x="26392" y="108779"/>
                </a:cxn>
                <a:cxn ang="0">
                  <a:pos x="22622" y="116281"/>
                </a:cxn>
                <a:cxn ang="0">
                  <a:pos x="15081" y="135036"/>
                </a:cxn>
                <a:cxn ang="0">
                  <a:pos x="0" y="198803"/>
                </a:cxn>
                <a:cxn ang="0">
                  <a:pos x="0" y="225059"/>
                </a:cxn>
                <a:cxn ang="0">
                  <a:pos x="11311" y="288826"/>
                </a:cxn>
                <a:cxn ang="0">
                  <a:pos x="26392" y="315083"/>
                </a:cxn>
                <a:cxn ang="0">
                  <a:pos x="196056" y="423862"/>
                </a:cxn>
                <a:cxn ang="0">
                  <a:pos x="226219" y="423862"/>
                </a:cxn>
                <a:cxn ang="0">
                  <a:pos x="395883" y="315083"/>
                </a:cxn>
                <a:cxn ang="0">
                  <a:pos x="399653" y="307581"/>
                </a:cxn>
                <a:cxn ang="0">
                  <a:pos x="407194" y="288826"/>
                </a:cxn>
                <a:cxn ang="0">
                  <a:pos x="422275" y="225059"/>
                </a:cxn>
                <a:cxn ang="0">
                  <a:pos x="422275" y="198803"/>
                </a:cxn>
                <a:cxn ang="0">
                  <a:pos x="131961" y="48763"/>
                </a:cxn>
                <a:cxn ang="0">
                  <a:pos x="60325" y="108779"/>
                </a:cxn>
                <a:cxn ang="0">
                  <a:pos x="45244" y="135036"/>
                </a:cxn>
                <a:cxn ang="0">
                  <a:pos x="86717" y="198803"/>
                </a:cxn>
                <a:cxn ang="0">
                  <a:pos x="45244" y="135036"/>
                </a:cxn>
                <a:cxn ang="0">
                  <a:pos x="26392" y="225059"/>
                </a:cxn>
                <a:cxn ang="0">
                  <a:pos x="94258" y="288826"/>
                </a:cxn>
                <a:cxn ang="0">
                  <a:pos x="60325" y="315083"/>
                </a:cxn>
                <a:cxn ang="0">
                  <a:pos x="131961" y="375099"/>
                </a:cxn>
                <a:cxn ang="0">
                  <a:pos x="196056" y="393854"/>
                </a:cxn>
                <a:cxn ang="0">
                  <a:pos x="196056" y="315083"/>
                </a:cxn>
                <a:cxn ang="0">
                  <a:pos x="196056" y="288826"/>
                </a:cxn>
                <a:cxn ang="0">
                  <a:pos x="116880" y="225059"/>
                </a:cxn>
                <a:cxn ang="0">
                  <a:pos x="196056" y="288826"/>
                </a:cxn>
                <a:cxn ang="0">
                  <a:pos x="116880" y="198803"/>
                </a:cxn>
                <a:cxn ang="0">
                  <a:pos x="196056" y="135036"/>
                </a:cxn>
                <a:cxn ang="0">
                  <a:pos x="196056" y="108779"/>
                </a:cxn>
                <a:cxn ang="0">
                  <a:pos x="196056" y="30008"/>
                </a:cxn>
                <a:cxn ang="0">
                  <a:pos x="361950" y="108779"/>
                </a:cxn>
                <a:cxn ang="0">
                  <a:pos x="290314" y="48763"/>
                </a:cxn>
                <a:cxn ang="0">
                  <a:pos x="226219" y="30008"/>
                </a:cxn>
                <a:cxn ang="0">
                  <a:pos x="226219" y="108779"/>
                </a:cxn>
                <a:cxn ang="0">
                  <a:pos x="226219" y="135036"/>
                </a:cxn>
                <a:cxn ang="0">
                  <a:pos x="305395" y="198803"/>
                </a:cxn>
                <a:cxn ang="0">
                  <a:pos x="226219" y="135036"/>
                </a:cxn>
                <a:cxn ang="0">
                  <a:pos x="305395" y="225059"/>
                </a:cxn>
                <a:cxn ang="0">
                  <a:pos x="226219" y="288826"/>
                </a:cxn>
                <a:cxn ang="0">
                  <a:pos x="226219" y="393854"/>
                </a:cxn>
                <a:cxn ang="0">
                  <a:pos x="290314" y="315083"/>
                </a:cxn>
                <a:cxn ang="0">
                  <a:pos x="290314" y="375099"/>
                </a:cxn>
                <a:cxn ang="0">
                  <a:pos x="361950" y="315083"/>
                </a:cxn>
                <a:cxn ang="0">
                  <a:pos x="377031" y="288826"/>
                </a:cxn>
                <a:cxn ang="0">
                  <a:pos x="335558" y="225059"/>
                </a:cxn>
                <a:cxn ang="0">
                  <a:pos x="377031" y="288826"/>
                </a:cxn>
                <a:cxn ang="0">
                  <a:pos x="328017" y="135036"/>
                </a:cxn>
                <a:cxn ang="0">
                  <a:pos x="392113" y="198803"/>
                </a:cxn>
              </a:cxnLst>
              <a:rect l="0" t="0" r="0" b="0"/>
              <a:pathLst>
                <a:path w="112" h="113">
                  <a:moveTo>
                    <a:pt x="108" y="36"/>
                  </a:moveTo>
                  <a:cubicBezTo>
                    <a:pt x="109" y="36"/>
                    <a:pt x="109" y="36"/>
                    <a:pt x="109" y="36"/>
                  </a:cubicBezTo>
                  <a:cubicBezTo>
                    <a:pt x="106" y="31"/>
                    <a:pt x="106" y="31"/>
                    <a:pt x="106" y="31"/>
                  </a:cubicBezTo>
                  <a:cubicBezTo>
                    <a:pt x="105" y="29"/>
                    <a:pt x="105" y="29"/>
                    <a:pt x="105" y="29"/>
                  </a:cubicBezTo>
                  <a:cubicBezTo>
                    <a:pt x="105" y="29"/>
                    <a:pt x="105" y="29"/>
                    <a:pt x="105" y="29"/>
                  </a:cubicBezTo>
                  <a:cubicBezTo>
                    <a:pt x="95" y="12"/>
                    <a:pt x="78" y="2"/>
                    <a:pt x="60" y="1"/>
                  </a:cubicBezTo>
                  <a:cubicBezTo>
                    <a:pt x="60" y="0"/>
                    <a:pt x="60" y="0"/>
                    <a:pt x="60" y="0"/>
                  </a:cubicBezTo>
                  <a:cubicBezTo>
                    <a:pt x="52" y="0"/>
                    <a:pt x="52" y="0"/>
                    <a:pt x="52" y="0"/>
                  </a:cubicBezTo>
                  <a:cubicBezTo>
                    <a:pt x="52" y="1"/>
                    <a:pt x="52" y="1"/>
                    <a:pt x="52" y="1"/>
                  </a:cubicBezTo>
                  <a:cubicBezTo>
                    <a:pt x="33" y="2"/>
                    <a:pt x="17" y="12"/>
                    <a:pt x="7" y="29"/>
                  </a:cubicBezTo>
                  <a:cubicBezTo>
                    <a:pt x="7" y="29"/>
                    <a:pt x="7" y="29"/>
                    <a:pt x="7" y="29"/>
                  </a:cubicBezTo>
                  <a:cubicBezTo>
                    <a:pt x="6" y="31"/>
                    <a:pt x="6" y="31"/>
                    <a:pt x="6" y="31"/>
                  </a:cubicBezTo>
                  <a:cubicBezTo>
                    <a:pt x="3" y="36"/>
                    <a:pt x="3" y="36"/>
                    <a:pt x="3" y="36"/>
                  </a:cubicBezTo>
                  <a:cubicBezTo>
                    <a:pt x="4" y="36"/>
                    <a:pt x="4" y="36"/>
                    <a:pt x="4" y="36"/>
                  </a:cubicBezTo>
                  <a:cubicBezTo>
                    <a:pt x="1" y="41"/>
                    <a:pt x="0" y="47"/>
                    <a:pt x="0" y="53"/>
                  </a:cubicBezTo>
                  <a:cubicBezTo>
                    <a:pt x="0" y="53"/>
                    <a:pt x="0" y="53"/>
                    <a:pt x="0" y="53"/>
                  </a:cubicBezTo>
                  <a:cubicBezTo>
                    <a:pt x="0" y="60"/>
                    <a:pt x="0" y="60"/>
                    <a:pt x="0" y="60"/>
                  </a:cubicBezTo>
                  <a:cubicBezTo>
                    <a:pt x="0" y="60"/>
                    <a:pt x="0" y="60"/>
                    <a:pt x="0" y="60"/>
                  </a:cubicBezTo>
                  <a:cubicBezTo>
                    <a:pt x="0" y="66"/>
                    <a:pt x="1" y="72"/>
                    <a:pt x="4" y="77"/>
                  </a:cubicBezTo>
                  <a:cubicBezTo>
                    <a:pt x="3" y="77"/>
                    <a:pt x="3" y="77"/>
                    <a:pt x="3" y="77"/>
                  </a:cubicBezTo>
                  <a:cubicBezTo>
                    <a:pt x="6" y="82"/>
                    <a:pt x="6" y="82"/>
                    <a:pt x="6" y="82"/>
                  </a:cubicBezTo>
                  <a:cubicBezTo>
                    <a:pt x="7" y="84"/>
                    <a:pt x="7" y="84"/>
                    <a:pt x="7" y="84"/>
                  </a:cubicBezTo>
                  <a:cubicBezTo>
                    <a:pt x="7" y="84"/>
                    <a:pt x="7" y="84"/>
                    <a:pt x="7" y="84"/>
                  </a:cubicBezTo>
                  <a:cubicBezTo>
                    <a:pt x="17" y="101"/>
                    <a:pt x="33" y="111"/>
                    <a:pt x="52" y="113"/>
                  </a:cubicBezTo>
                  <a:cubicBezTo>
                    <a:pt x="52" y="113"/>
                    <a:pt x="52" y="113"/>
                    <a:pt x="52" y="113"/>
                  </a:cubicBezTo>
                  <a:cubicBezTo>
                    <a:pt x="60" y="113"/>
                    <a:pt x="60" y="113"/>
                    <a:pt x="60" y="113"/>
                  </a:cubicBezTo>
                  <a:cubicBezTo>
                    <a:pt x="60" y="113"/>
                    <a:pt x="60" y="113"/>
                    <a:pt x="60" y="113"/>
                  </a:cubicBezTo>
                  <a:cubicBezTo>
                    <a:pt x="78" y="111"/>
                    <a:pt x="95" y="101"/>
                    <a:pt x="105" y="84"/>
                  </a:cubicBezTo>
                  <a:cubicBezTo>
                    <a:pt x="105" y="84"/>
                    <a:pt x="105" y="84"/>
                    <a:pt x="105" y="84"/>
                  </a:cubicBezTo>
                  <a:cubicBezTo>
                    <a:pt x="106" y="82"/>
                    <a:pt x="106" y="82"/>
                    <a:pt x="106" y="82"/>
                  </a:cubicBezTo>
                  <a:cubicBezTo>
                    <a:pt x="109" y="77"/>
                    <a:pt x="109" y="77"/>
                    <a:pt x="109" y="77"/>
                  </a:cubicBezTo>
                  <a:cubicBezTo>
                    <a:pt x="108" y="77"/>
                    <a:pt x="108" y="77"/>
                    <a:pt x="108" y="77"/>
                  </a:cubicBezTo>
                  <a:cubicBezTo>
                    <a:pt x="110" y="72"/>
                    <a:pt x="112" y="66"/>
                    <a:pt x="112" y="60"/>
                  </a:cubicBezTo>
                  <a:cubicBezTo>
                    <a:pt x="112" y="60"/>
                    <a:pt x="112" y="60"/>
                    <a:pt x="112" y="60"/>
                  </a:cubicBezTo>
                  <a:cubicBezTo>
                    <a:pt x="112" y="53"/>
                    <a:pt x="112" y="53"/>
                    <a:pt x="112" y="53"/>
                  </a:cubicBezTo>
                  <a:cubicBezTo>
                    <a:pt x="112" y="53"/>
                    <a:pt x="112" y="53"/>
                    <a:pt x="112" y="53"/>
                  </a:cubicBezTo>
                  <a:cubicBezTo>
                    <a:pt x="112" y="47"/>
                    <a:pt x="110" y="41"/>
                    <a:pt x="108" y="36"/>
                  </a:cubicBezTo>
                  <a:close/>
                  <a:moveTo>
                    <a:pt x="35" y="13"/>
                  </a:moveTo>
                  <a:cubicBezTo>
                    <a:pt x="32" y="17"/>
                    <a:pt x="29" y="22"/>
                    <a:pt x="27" y="29"/>
                  </a:cubicBezTo>
                  <a:cubicBezTo>
                    <a:pt x="16" y="29"/>
                    <a:pt x="16" y="29"/>
                    <a:pt x="16" y="29"/>
                  </a:cubicBezTo>
                  <a:cubicBezTo>
                    <a:pt x="21" y="22"/>
                    <a:pt x="28" y="16"/>
                    <a:pt x="35" y="13"/>
                  </a:cubicBezTo>
                  <a:close/>
                  <a:moveTo>
                    <a:pt x="12" y="36"/>
                  </a:moveTo>
                  <a:cubicBezTo>
                    <a:pt x="25" y="36"/>
                    <a:pt x="25" y="36"/>
                    <a:pt x="25" y="36"/>
                  </a:cubicBezTo>
                  <a:cubicBezTo>
                    <a:pt x="24" y="41"/>
                    <a:pt x="23" y="47"/>
                    <a:pt x="23" y="53"/>
                  </a:cubicBezTo>
                  <a:cubicBezTo>
                    <a:pt x="7" y="53"/>
                    <a:pt x="7" y="53"/>
                    <a:pt x="7" y="53"/>
                  </a:cubicBezTo>
                  <a:cubicBezTo>
                    <a:pt x="8" y="47"/>
                    <a:pt x="9" y="41"/>
                    <a:pt x="12" y="36"/>
                  </a:cubicBezTo>
                  <a:close/>
                  <a:moveTo>
                    <a:pt x="12" y="77"/>
                  </a:moveTo>
                  <a:cubicBezTo>
                    <a:pt x="9" y="72"/>
                    <a:pt x="8" y="66"/>
                    <a:pt x="7" y="60"/>
                  </a:cubicBezTo>
                  <a:cubicBezTo>
                    <a:pt x="23" y="60"/>
                    <a:pt x="23" y="60"/>
                    <a:pt x="23" y="60"/>
                  </a:cubicBezTo>
                  <a:cubicBezTo>
                    <a:pt x="23" y="66"/>
                    <a:pt x="24" y="72"/>
                    <a:pt x="25" y="77"/>
                  </a:cubicBezTo>
                  <a:lnTo>
                    <a:pt x="12" y="77"/>
                  </a:lnTo>
                  <a:close/>
                  <a:moveTo>
                    <a:pt x="16" y="84"/>
                  </a:moveTo>
                  <a:cubicBezTo>
                    <a:pt x="27" y="84"/>
                    <a:pt x="27" y="84"/>
                    <a:pt x="27" y="84"/>
                  </a:cubicBezTo>
                  <a:cubicBezTo>
                    <a:pt x="29" y="91"/>
                    <a:pt x="32" y="96"/>
                    <a:pt x="35" y="100"/>
                  </a:cubicBezTo>
                  <a:cubicBezTo>
                    <a:pt x="28" y="97"/>
                    <a:pt x="21" y="91"/>
                    <a:pt x="16" y="84"/>
                  </a:cubicBezTo>
                  <a:close/>
                  <a:moveTo>
                    <a:pt x="52" y="105"/>
                  </a:moveTo>
                  <a:cubicBezTo>
                    <a:pt x="45" y="103"/>
                    <a:pt x="39" y="95"/>
                    <a:pt x="35" y="84"/>
                  </a:cubicBezTo>
                  <a:cubicBezTo>
                    <a:pt x="52" y="84"/>
                    <a:pt x="52" y="84"/>
                    <a:pt x="52" y="84"/>
                  </a:cubicBezTo>
                  <a:lnTo>
                    <a:pt x="52" y="105"/>
                  </a:lnTo>
                  <a:close/>
                  <a:moveTo>
                    <a:pt x="52" y="77"/>
                  </a:moveTo>
                  <a:cubicBezTo>
                    <a:pt x="33" y="77"/>
                    <a:pt x="33" y="77"/>
                    <a:pt x="33" y="77"/>
                  </a:cubicBezTo>
                  <a:cubicBezTo>
                    <a:pt x="32" y="72"/>
                    <a:pt x="31" y="66"/>
                    <a:pt x="31" y="60"/>
                  </a:cubicBezTo>
                  <a:cubicBezTo>
                    <a:pt x="52" y="60"/>
                    <a:pt x="52" y="60"/>
                    <a:pt x="52" y="60"/>
                  </a:cubicBezTo>
                  <a:lnTo>
                    <a:pt x="52" y="77"/>
                  </a:lnTo>
                  <a:close/>
                  <a:moveTo>
                    <a:pt x="52" y="53"/>
                  </a:moveTo>
                  <a:cubicBezTo>
                    <a:pt x="31" y="53"/>
                    <a:pt x="31" y="53"/>
                    <a:pt x="31" y="53"/>
                  </a:cubicBezTo>
                  <a:cubicBezTo>
                    <a:pt x="31" y="47"/>
                    <a:pt x="32" y="41"/>
                    <a:pt x="33" y="36"/>
                  </a:cubicBezTo>
                  <a:cubicBezTo>
                    <a:pt x="52" y="36"/>
                    <a:pt x="52" y="36"/>
                    <a:pt x="52" y="36"/>
                  </a:cubicBezTo>
                  <a:lnTo>
                    <a:pt x="52" y="53"/>
                  </a:lnTo>
                  <a:close/>
                  <a:moveTo>
                    <a:pt x="52" y="29"/>
                  </a:moveTo>
                  <a:cubicBezTo>
                    <a:pt x="35" y="29"/>
                    <a:pt x="35" y="29"/>
                    <a:pt x="35" y="29"/>
                  </a:cubicBezTo>
                  <a:cubicBezTo>
                    <a:pt x="39" y="18"/>
                    <a:pt x="45" y="10"/>
                    <a:pt x="52" y="8"/>
                  </a:cubicBezTo>
                  <a:lnTo>
                    <a:pt x="52" y="29"/>
                  </a:lnTo>
                  <a:close/>
                  <a:moveTo>
                    <a:pt x="96" y="29"/>
                  </a:moveTo>
                  <a:cubicBezTo>
                    <a:pt x="84" y="29"/>
                    <a:pt x="84" y="29"/>
                    <a:pt x="84" y="29"/>
                  </a:cubicBezTo>
                  <a:cubicBezTo>
                    <a:pt x="82" y="22"/>
                    <a:pt x="80" y="17"/>
                    <a:pt x="77" y="13"/>
                  </a:cubicBezTo>
                  <a:cubicBezTo>
                    <a:pt x="84" y="16"/>
                    <a:pt x="91" y="22"/>
                    <a:pt x="96" y="29"/>
                  </a:cubicBezTo>
                  <a:close/>
                  <a:moveTo>
                    <a:pt x="60" y="8"/>
                  </a:moveTo>
                  <a:cubicBezTo>
                    <a:pt x="66" y="10"/>
                    <a:pt x="72" y="18"/>
                    <a:pt x="77" y="29"/>
                  </a:cubicBezTo>
                  <a:cubicBezTo>
                    <a:pt x="60" y="29"/>
                    <a:pt x="60" y="29"/>
                    <a:pt x="60" y="29"/>
                  </a:cubicBezTo>
                  <a:lnTo>
                    <a:pt x="60" y="8"/>
                  </a:lnTo>
                  <a:close/>
                  <a:moveTo>
                    <a:pt x="60" y="36"/>
                  </a:moveTo>
                  <a:cubicBezTo>
                    <a:pt x="79" y="36"/>
                    <a:pt x="79" y="36"/>
                    <a:pt x="79" y="36"/>
                  </a:cubicBezTo>
                  <a:cubicBezTo>
                    <a:pt x="80" y="41"/>
                    <a:pt x="81" y="47"/>
                    <a:pt x="81" y="53"/>
                  </a:cubicBezTo>
                  <a:cubicBezTo>
                    <a:pt x="60" y="53"/>
                    <a:pt x="60" y="53"/>
                    <a:pt x="60" y="53"/>
                  </a:cubicBezTo>
                  <a:lnTo>
                    <a:pt x="60" y="36"/>
                  </a:lnTo>
                  <a:close/>
                  <a:moveTo>
                    <a:pt x="60" y="60"/>
                  </a:moveTo>
                  <a:cubicBezTo>
                    <a:pt x="81" y="60"/>
                    <a:pt x="81" y="60"/>
                    <a:pt x="81" y="60"/>
                  </a:cubicBezTo>
                  <a:cubicBezTo>
                    <a:pt x="81" y="66"/>
                    <a:pt x="80" y="72"/>
                    <a:pt x="79" y="77"/>
                  </a:cubicBezTo>
                  <a:cubicBezTo>
                    <a:pt x="60" y="77"/>
                    <a:pt x="60" y="77"/>
                    <a:pt x="60" y="77"/>
                  </a:cubicBezTo>
                  <a:lnTo>
                    <a:pt x="60" y="60"/>
                  </a:lnTo>
                  <a:close/>
                  <a:moveTo>
                    <a:pt x="60" y="105"/>
                  </a:moveTo>
                  <a:cubicBezTo>
                    <a:pt x="60" y="84"/>
                    <a:pt x="60" y="84"/>
                    <a:pt x="60" y="84"/>
                  </a:cubicBezTo>
                  <a:cubicBezTo>
                    <a:pt x="77" y="84"/>
                    <a:pt x="77" y="84"/>
                    <a:pt x="77" y="84"/>
                  </a:cubicBezTo>
                  <a:cubicBezTo>
                    <a:pt x="72" y="95"/>
                    <a:pt x="66" y="103"/>
                    <a:pt x="60" y="105"/>
                  </a:cubicBezTo>
                  <a:close/>
                  <a:moveTo>
                    <a:pt x="77" y="100"/>
                  </a:moveTo>
                  <a:cubicBezTo>
                    <a:pt x="80" y="96"/>
                    <a:pt x="82" y="91"/>
                    <a:pt x="84" y="84"/>
                  </a:cubicBezTo>
                  <a:cubicBezTo>
                    <a:pt x="96" y="84"/>
                    <a:pt x="96" y="84"/>
                    <a:pt x="96" y="84"/>
                  </a:cubicBezTo>
                  <a:cubicBezTo>
                    <a:pt x="91" y="91"/>
                    <a:pt x="84" y="97"/>
                    <a:pt x="77" y="100"/>
                  </a:cubicBezTo>
                  <a:close/>
                  <a:moveTo>
                    <a:pt x="100" y="77"/>
                  </a:moveTo>
                  <a:cubicBezTo>
                    <a:pt x="87" y="77"/>
                    <a:pt x="87" y="77"/>
                    <a:pt x="87" y="77"/>
                  </a:cubicBezTo>
                  <a:cubicBezTo>
                    <a:pt x="88" y="72"/>
                    <a:pt x="88" y="66"/>
                    <a:pt x="89" y="60"/>
                  </a:cubicBezTo>
                  <a:cubicBezTo>
                    <a:pt x="104" y="60"/>
                    <a:pt x="104" y="60"/>
                    <a:pt x="104" y="60"/>
                  </a:cubicBezTo>
                  <a:cubicBezTo>
                    <a:pt x="104" y="66"/>
                    <a:pt x="103" y="72"/>
                    <a:pt x="100" y="77"/>
                  </a:cubicBezTo>
                  <a:close/>
                  <a:moveTo>
                    <a:pt x="89" y="53"/>
                  </a:moveTo>
                  <a:cubicBezTo>
                    <a:pt x="88" y="47"/>
                    <a:pt x="88" y="41"/>
                    <a:pt x="87" y="36"/>
                  </a:cubicBezTo>
                  <a:cubicBezTo>
                    <a:pt x="100" y="36"/>
                    <a:pt x="100" y="36"/>
                    <a:pt x="100" y="36"/>
                  </a:cubicBezTo>
                  <a:cubicBezTo>
                    <a:pt x="103" y="41"/>
                    <a:pt x="104" y="47"/>
                    <a:pt x="104" y="53"/>
                  </a:cubicBezTo>
                  <a:lnTo>
                    <a:pt x="89" y="53"/>
                  </a:lnTo>
                  <a:close/>
                </a:path>
              </a:pathLst>
            </a:custGeom>
            <a:solidFill>
              <a:schemeClr val="bg1"/>
            </a:solidFill>
            <a:ln w="9525">
              <a:noFill/>
            </a:ln>
          </p:spPr>
          <p:txBody>
            <a:bodyPr/>
            <a:lstStyle/>
            <a:p>
              <a:endParaRPr lang="zh-CN" altLang="en-US" sz="1350"/>
            </a:p>
          </p:txBody>
        </p:sp>
      </p:grpSp>
      <p:sp>
        <p:nvSpPr>
          <p:cNvPr id="2" name="标题 1"/>
          <p:cNvSpPr>
            <a:spLocks noGrp="1"/>
          </p:cNvSpPr>
          <p:nvPr>
            <p:ph type="ctrTitle"/>
            <p:custDataLst>
              <p:tags r:id="rId10"/>
            </p:custDataLst>
          </p:nvPr>
        </p:nvSpPr>
        <p:spPr>
          <a:xfrm>
            <a:off x="1567123" y="4091305"/>
            <a:ext cx="6858000" cy="678180"/>
          </a:xfrm>
        </p:spPr>
        <p:txBody>
          <a:bodyPr lIns="90000" tIns="46800" rIns="90000" bIns="46800" anchor="b">
            <a:normAutofit/>
          </a:bodyPr>
          <a:lstStyle>
            <a:lvl1pPr algn="ctr">
              <a:defRPr sz="3300">
                <a:solidFill>
                  <a:schemeClr val="bg1"/>
                </a:solidFill>
              </a:defRPr>
            </a:lvl1pPr>
          </a:lstStyle>
          <a:p>
            <a:r>
              <a:rPr lang="zh-CN" altLang="en-US" dirty="0"/>
              <a:t>单击此处编辑母版标题样式</a:t>
            </a:r>
            <a:endParaRPr lang="zh-CN" altLang="en-US" dirty="0"/>
          </a:p>
        </p:txBody>
      </p:sp>
      <p:sp>
        <p:nvSpPr>
          <p:cNvPr id="3" name="副标题 2"/>
          <p:cNvSpPr>
            <a:spLocks noGrp="1"/>
          </p:cNvSpPr>
          <p:nvPr>
            <p:ph type="subTitle" idx="1"/>
            <p:custDataLst>
              <p:tags r:id="rId11"/>
            </p:custDataLst>
          </p:nvPr>
        </p:nvSpPr>
        <p:spPr>
          <a:xfrm>
            <a:off x="1567123" y="5020470"/>
            <a:ext cx="6857999" cy="470795"/>
          </a:xfrm>
        </p:spPr>
        <p:txBody>
          <a:bodyPr anchor="t"/>
          <a:lstStyle>
            <a:lvl1pPr marL="0" indent="0" algn="ctr">
              <a:buNone/>
              <a:defRPr sz="1800">
                <a:solidFill>
                  <a:schemeClr val="bg1"/>
                </a:solidFill>
                <a:latin typeface="+mn-lt"/>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dirty="0"/>
              <a:t>单击此处编辑母版副标题样式</a:t>
            </a:r>
            <a:endParaRPr lang="zh-CN" altLang="en-US" dirty="0"/>
          </a:p>
        </p:txBody>
      </p:sp>
      <p:sp>
        <p:nvSpPr>
          <p:cNvPr id="4" name="日期占位符 3"/>
          <p:cNvSpPr>
            <a:spLocks noGrp="1"/>
          </p:cNvSpPr>
          <p:nvPr>
            <p:ph type="dt" sz="half" idx="10"/>
            <p:custDataLst>
              <p:tags r:id="rId12"/>
            </p:custDataLst>
          </p:nvPr>
        </p:nvSpPr>
        <p:spPr>
          <a:xfrm>
            <a:off x="285750" y="6356350"/>
            <a:ext cx="2743200" cy="365125"/>
          </a:xfrm>
        </p:spPr>
        <p:txBody>
          <a:bodyPr/>
          <a:lstStyle/>
          <a:p>
            <a:fld id="{3AF26454-18F3-4682-85CD-2E9D3BF5A20C}" type="datetimeFigureOut">
              <a:rPr lang="zh-CN" altLang="en-US" smtClean="0"/>
            </a:fld>
            <a:endParaRPr lang="zh-CN" altLang="en-US"/>
          </a:p>
        </p:txBody>
      </p:sp>
      <p:sp>
        <p:nvSpPr>
          <p:cNvPr id="5" name="页脚占位符 4"/>
          <p:cNvSpPr>
            <a:spLocks noGrp="1"/>
          </p:cNvSpPr>
          <p:nvPr>
            <p:ph type="ftr" sz="quarter" idx="11"/>
            <p:custDataLst>
              <p:tags r:id="rId13"/>
            </p:custDataLst>
          </p:nvPr>
        </p:nvSpPr>
        <p:spPr>
          <a:xfrm>
            <a:off x="2514600" y="6356350"/>
            <a:ext cx="4114800" cy="365125"/>
          </a:xfrm>
        </p:spPr>
        <p:txBody>
          <a:bodyPr/>
          <a:lstStyle/>
          <a:p>
            <a:endParaRPr lang="zh-CN" altLang="en-US"/>
          </a:p>
        </p:txBody>
      </p:sp>
      <p:sp>
        <p:nvSpPr>
          <p:cNvPr id="6" name="灯片编号占位符 5"/>
          <p:cNvSpPr>
            <a:spLocks noGrp="1"/>
          </p:cNvSpPr>
          <p:nvPr>
            <p:ph type="sldNum" sz="quarter" idx="12"/>
            <p:custDataLst>
              <p:tags r:id="rId14"/>
            </p:custDataLst>
          </p:nvPr>
        </p:nvSpPr>
        <p:spPr>
          <a:xfrm>
            <a:off x="6115050" y="6356350"/>
            <a:ext cx="2743200" cy="365125"/>
          </a:xfrm>
        </p:spPr>
        <p:txBody>
          <a:bodyPr/>
          <a:lstStyle/>
          <a:p>
            <a:fld id="{20B1BF28-F930-49E4-85CE-AE60C16D92B0}" type="slidenum">
              <a:rPr lang="zh-CN" altLang="en-US" smtClean="0"/>
            </a:fld>
            <a:endParaRPr lang="zh-CN" alt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28650" y="530820"/>
            <a:ext cx="7886700" cy="994172"/>
          </a:xfrm>
        </p:spPr>
        <p:txBody>
          <a:bodyPr/>
          <a:lstStyle>
            <a:lvl1pPr>
              <a:defRPr>
                <a:latin typeface="+mj-lt"/>
              </a:defRPr>
            </a:lvl1pPr>
          </a:lstStyle>
          <a:p>
            <a:r>
              <a:rPr lang="zh-CN" altLang="en-US" dirty="0"/>
              <a:t>单击此处编辑母版标题样式</a:t>
            </a:r>
            <a:endParaRPr lang="zh-CN" altLang="en-US" dirty="0"/>
          </a:p>
        </p:txBody>
      </p:sp>
      <p:sp>
        <p:nvSpPr>
          <p:cNvPr id="3" name="内容占位符 2"/>
          <p:cNvSpPr>
            <a:spLocks noGrp="1"/>
          </p:cNvSpPr>
          <p:nvPr>
            <p:ph idx="1"/>
            <p:custDataLst>
              <p:tags r:id="rId3"/>
            </p:custDataLst>
          </p:nvPr>
        </p:nvSpPr>
        <p:spPr>
          <a:xfrm>
            <a:off x="-685800" y="1825625"/>
            <a:ext cx="10515600" cy="4351338"/>
          </a:xfrm>
        </p:spPr>
        <p:txBody>
          <a:bodyPr/>
          <a:lstStyle>
            <a:lvl1pPr>
              <a:defRPr>
                <a:latin typeface="+mn-lt"/>
              </a:defRPr>
            </a:lvl1pPr>
            <a:lvl2pPr>
              <a:defRPr>
                <a:latin typeface="+mn-lt"/>
              </a:defRPr>
            </a:lvl2pPr>
            <a:lvl3pPr>
              <a:defRPr>
                <a:latin typeface="+mn-lt"/>
              </a:defRPr>
            </a:lvl3pPr>
            <a:lvl4pPr>
              <a:defRPr>
                <a:latin typeface="+mn-lt"/>
              </a:defRPr>
            </a:lvl4pPr>
            <a:lvl5pPr>
              <a:defRPr>
                <a:latin typeface="+mn-lt"/>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custDataLst>
              <p:tags r:id="rId4"/>
            </p:custDataLst>
          </p:nvPr>
        </p:nvSpPr>
        <p:spPr>
          <a:xfrm>
            <a:off x="285750" y="6356350"/>
            <a:ext cx="2743200" cy="365125"/>
          </a:xfrm>
        </p:spPr>
        <p:txBody>
          <a:bodyPr/>
          <a:lstStyle/>
          <a:p>
            <a:fld id="{3AF26454-18F3-4682-85CD-2E9D3BF5A20C}"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a:xfrm>
            <a:off x="2514600" y="6356350"/>
            <a:ext cx="4114800" cy="365125"/>
          </a:xfrm>
        </p:spPr>
        <p:txBody>
          <a:bodyPr/>
          <a:lstStyle/>
          <a:p>
            <a:endParaRPr lang="zh-CN" altLang="en-US"/>
          </a:p>
        </p:txBody>
      </p:sp>
      <p:sp>
        <p:nvSpPr>
          <p:cNvPr id="6" name="灯片编号占位符 5"/>
          <p:cNvSpPr>
            <a:spLocks noGrp="1"/>
          </p:cNvSpPr>
          <p:nvPr>
            <p:ph type="sldNum" sz="quarter" idx="12"/>
            <p:custDataLst>
              <p:tags r:id="rId6"/>
            </p:custDataLst>
          </p:nvPr>
        </p:nvSpPr>
        <p:spPr>
          <a:xfrm>
            <a:off x="6115050" y="6356350"/>
            <a:ext cx="2743200" cy="365125"/>
          </a:xfrm>
        </p:spPr>
        <p:txBody>
          <a:bodyPr/>
          <a:lstStyle/>
          <a:p>
            <a:fld id="{20B1BF28-F930-49E4-85CE-AE60C16D92B0}" type="slidenum">
              <a:rPr lang="zh-CN" altLang="en-US" smtClean="0"/>
            </a:fld>
            <a:endParaRPr lang="zh-CN" alt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7" name="任意多边形 6"/>
          <p:cNvSpPr/>
          <p:nvPr>
            <p:custDataLst>
              <p:tags r:id="rId2"/>
            </p:custDataLst>
          </p:nvPr>
        </p:nvSpPr>
        <p:spPr>
          <a:xfrm>
            <a:off x="0" y="1259205"/>
            <a:ext cx="9144000" cy="800100"/>
          </a:xfrm>
          <a:custGeom>
            <a:avLst/>
            <a:gdLst>
              <a:gd name="connsiteX0" fmla="*/ 0 w 19200"/>
              <a:gd name="connsiteY0" fmla="*/ 0 h 1680"/>
              <a:gd name="connsiteX1" fmla="*/ 9629 w 19200"/>
              <a:gd name="connsiteY1" fmla="*/ 1392 h 1680"/>
              <a:gd name="connsiteX2" fmla="*/ 19181 w 19200"/>
              <a:gd name="connsiteY2" fmla="*/ 24 h 1680"/>
              <a:gd name="connsiteX3" fmla="*/ 19200 w 19200"/>
              <a:gd name="connsiteY3" fmla="*/ 1680 h 1680"/>
              <a:gd name="connsiteX4" fmla="*/ 0 w 19200"/>
              <a:gd name="connsiteY4" fmla="*/ 1680 h 1680"/>
              <a:gd name="connsiteX5" fmla="*/ 0 w 19200"/>
              <a:gd name="connsiteY5" fmla="*/ 0 h 16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200" h="1680">
                <a:moveTo>
                  <a:pt x="0" y="0"/>
                </a:moveTo>
                <a:cubicBezTo>
                  <a:pt x="2165" y="480"/>
                  <a:pt x="5933" y="1440"/>
                  <a:pt x="9629" y="1392"/>
                </a:cubicBezTo>
                <a:cubicBezTo>
                  <a:pt x="12893" y="1368"/>
                  <a:pt x="16349" y="552"/>
                  <a:pt x="19181" y="24"/>
                </a:cubicBezTo>
                <a:lnTo>
                  <a:pt x="19200" y="1680"/>
                </a:lnTo>
                <a:lnTo>
                  <a:pt x="0" y="1680"/>
                </a:lnTo>
                <a:lnTo>
                  <a:pt x="0" y="0"/>
                </a:lnTo>
                <a:close/>
              </a:path>
            </a:pathLst>
          </a:custGeom>
          <a:gradFill>
            <a:gsLst>
              <a:gs pos="0">
                <a:schemeClr val="bg1">
                  <a:lumMod val="85000"/>
                  <a:alpha val="0"/>
                </a:schemeClr>
              </a:gs>
              <a:gs pos="100000">
                <a:schemeClr val="tx1">
                  <a:lumMod val="85000"/>
                  <a:lumOff val="15000"/>
                </a:schemeClr>
              </a:gs>
              <a:gs pos="43000">
                <a:srgbClr val="C3C3C3">
                  <a:alpha val="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8" name="任意多边形 7"/>
          <p:cNvSpPr/>
          <p:nvPr>
            <p:custDataLst>
              <p:tags r:id="rId3"/>
            </p:custDataLst>
          </p:nvPr>
        </p:nvSpPr>
        <p:spPr>
          <a:xfrm flipV="1">
            <a:off x="-9049" y="5596890"/>
            <a:ext cx="9144000" cy="800100"/>
          </a:xfrm>
          <a:custGeom>
            <a:avLst/>
            <a:gdLst>
              <a:gd name="connsiteX0" fmla="*/ 0 w 19200"/>
              <a:gd name="connsiteY0" fmla="*/ 0 h 1680"/>
              <a:gd name="connsiteX1" fmla="*/ 9629 w 19200"/>
              <a:gd name="connsiteY1" fmla="*/ 1392 h 1680"/>
              <a:gd name="connsiteX2" fmla="*/ 19181 w 19200"/>
              <a:gd name="connsiteY2" fmla="*/ 24 h 1680"/>
              <a:gd name="connsiteX3" fmla="*/ 19200 w 19200"/>
              <a:gd name="connsiteY3" fmla="*/ 1680 h 1680"/>
              <a:gd name="connsiteX4" fmla="*/ 0 w 19200"/>
              <a:gd name="connsiteY4" fmla="*/ 1680 h 1680"/>
              <a:gd name="connsiteX5" fmla="*/ 0 w 19200"/>
              <a:gd name="connsiteY5" fmla="*/ 0 h 16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200" h="1680">
                <a:moveTo>
                  <a:pt x="0" y="0"/>
                </a:moveTo>
                <a:cubicBezTo>
                  <a:pt x="2165" y="480"/>
                  <a:pt x="5933" y="1440"/>
                  <a:pt x="9629" y="1392"/>
                </a:cubicBezTo>
                <a:cubicBezTo>
                  <a:pt x="12893" y="1368"/>
                  <a:pt x="16349" y="552"/>
                  <a:pt x="19181" y="24"/>
                </a:cubicBezTo>
                <a:lnTo>
                  <a:pt x="19200" y="1680"/>
                </a:lnTo>
                <a:lnTo>
                  <a:pt x="0" y="1680"/>
                </a:lnTo>
                <a:lnTo>
                  <a:pt x="0" y="0"/>
                </a:lnTo>
                <a:close/>
              </a:path>
            </a:pathLst>
          </a:custGeom>
          <a:gradFill>
            <a:gsLst>
              <a:gs pos="0">
                <a:schemeClr val="bg1">
                  <a:lumMod val="85000"/>
                  <a:alpha val="0"/>
                </a:schemeClr>
              </a:gs>
              <a:gs pos="100000">
                <a:schemeClr val="tx1">
                  <a:lumMod val="85000"/>
                  <a:lumOff val="15000"/>
                </a:schemeClr>
              </a:gs>
              <a:gs pos="43000">
                <a:srgbClr val="C3C3C3">
                  <a:alpha val="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9" name="矩形 8"/>
          <p:cNvSpPr/>
          <p:nvPr>
            <p:custDataLst>
              <p:tags r:id="rId4"/>
            </p:custDataLst>
          </p:nvPr>
        </p:nvSpPr>
        <p:spPr>
          <a:xfrm>
            <a:off x="0" y="2492137"/>
            <a:ext cx="9144953" cy="2650331"/>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10" name="任意多边形 9"/>
          <p:cNvSpPr/>
          <p:nvPr>
            <p:custDataLst>
              <p:tags r:id="rId5"/>
            </p:custDataLst>
          </p:nvPr>
        </p:nvSpPr>
        <p:spPr>
          <a:xfrm flipH="1" flipV="1">
            <a:off x="1787366" y="4180840"/>
            <a:ext cx="7363301" cy="1215390"/>
          </a:xfrm>
          <a:custGeom>
            <a:avLst/>
            <a:gdLst>
              <a:gd name="connsiteX0" fmla="*/ 5 w 15461"/>
              <a:gd name="connsiteY0" fmla="*/ 2552 h 2552"/>
              <a:gd name="connsiteX1" fmla="*/ 0 w 15461"/>
              <a:gd name="connsiteY1" fmla="*/ 17 h 2552"/>
              <a:gd name="connsiteX2" fmla="*/ 15461 w 15461"/>
              <a:gd name="connsiteY2" fmla="*/ 0 h 2552"/>
              <a:gd name="connsiteX3" fmla="*/ 14243 w 15461"/>
              <a:gd name="connsiteY3" fmla="*/ 2536 h 2552"/>
              <a:gd name="connsiteX4" fmla="*/ 5 w 15461"/>
              <a:gd name="connsiteY4" fmla="*/ 2552 h 25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461" h="2552">
                <a:moveTo>
                  <a:pt x="5" y="2552"/>
                </a:moveTo>
                <a:lnTo>
                  <a:pt x="0" y="17"/>
                </a:lnTo>
                <a:lnTo>
                  <a:pt x="15461" y="0"/>
                </a:lnTo>
                <a:lnTo>
                  <a:pt x="14243" y="2536"/>
                </a:lnTo>
                <a:lnTo>
                  <a:pt x="5" y="2552"/>
                </a:lnTo>
                <a:close/>
              </a:path>
            </a:pathLst>
          </a:custGeom>
          <a:solidFill>
            <a:schemeClr val="bg1"/>
          </a:solidFill>
          <a:ln>
            <a:noFill/>
          </a:ln>
          <a:effectLst>
            <a:outerShdw blurRad="114300" dist="88900" dir="13500000" algn="br" rotWithShape="0">
              <a:prstClr val="black">
                <a:alpha val="5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ctr"/>
            <a:endParaRPr lang="zh-CN" altLang="en-US" sz="1350"/>
          </a:p>
        </p:txBody>
      </p:sp>
      <p:sp>
        <p:nvSpPr>
          <p:cNvPr id="2" name="标题 1"/>
          <p:cNvSpPr>
            <a:spLocks noGrp="1"/>
          </p:cNvSpPr>
          <p:nvPr>
            <p:ph type="title"/>
            <p:custDataLst>
              <p:tags r:id="rId6"/>
            </p:custDataLst>
          </p:nvPr>
        </p:nvSpPr>
        <p:spPr>
          <a:xfrm>
            <a:off x="2367642" y="4072775"/>
            <a:ext cx="6506936" cy="567000"/>
          </a:xfrm>
        </p:spPr>
        <p:txBody>
          <a:bodyPr anchor="b">
            <a:normAutofit/>
          </a:bodyPr>
          <a:lstStyle>
            <a:lvl1pPr>
              <a:defRPr sz="3300"/>
            </a:lvl1pPr>
          </a:lstStyle>
          <a:p>
            <a:r>
              <a:rPr lang="zh-CN" altLang="en-US" dirty="0"/>
              <a:t>单击此处编辑母版标题样式</a:t>
            </a:r>
            <a:endParaRPr lang="zh-CN" altLang="en-US" dirty="0"/>
          </a:p>
        </p:txBody>
      </p:sp>
      <p:sp>
        <p:nvSpPr>
          <p:cNvPr id="3" name="文本占位符 2"/>
          <p:cNvSpPr>
            <a:spLocks noGrp="1"/>
          </p:cNvSpPr>
          <p:nvPr>
            <p:ph type="body" idx="1"/>
            <p:custDataLst>
              <p:tags r:id="rId7"/>
            </p:custDataLst>
          </p:nvPr>
        </p:nvSpPr>
        <p:spPr>
          <a:xfrm>
            <a:off x="2367641" y="4908072"/>
            <a:ext cx="6506936" cy="579529"/>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dirty="0"/>
              <a:t>单击此处编辑母版文本样式</a:t>
            </a:r>
            <a:endParaRPr lang="zh-CN" altLang="en-US" dirty="0"/>
          </a:p>
        </p:txBody>
      </p:sp>
      <p:sp>
        <p:nvSpPr>
          <p:cNvPr id="4" name="日期占位符 3"/>
          <p:cNvSpPr>
            <a:spLocks noGrp="1"/>
          </p:cNvSpPr>
          <p:nvPr>
            <p:ph type="dt" sz="half" idx="10"/>
            <p:custDataLst>
              <p:tags r:id="rId8"/>
            </p:custDataLst>
          </p:nvPr>
        </p:nvSpPr>
        <p:spPr>
          <a:xfrm>
            <a:off x="285750" y="6356350"/>
            <a:ext cx="2743200" cy="365125"/>
          </a:xfrm>
        </p:spPr>
        <p:txBody>
          <a:bodyPr/>
          <a:lstStyle/>
          <a:p>
            <a:fld id="{3AF26454-18F3-4682-85CD-2E9D3BF5A20C}" type="datetimeFigureOut">
              <a:rPr lang="zh-CN" altLang="en-US" smtClean="0"/>
            </a:fld>
            <a:endParaRPr lang="zh-CN" altLang="en-US"/>
          </a:p>
        </p:txBody>
      </p:sp>
      <p:sp>
        <p:nvSpPr>
          <p:cNvPr id="5" name="页脚占位符 4"/>
          <p:cNvSpPr>
            <a:spLocks noGrp="1"/>
          </p:cNvSpPr>
          <p:nvPr>
            <p:ph type="ftr" sz="quarter" idx="11"/>
            <p:custDataLst>
              <p:tags r:id="rId9"/>
            </p:custDataLst>
          </p:nvPr>
        </p:nvSpPr>
        <p:spPr>
          <a:xfrm>
            <a:off x="2514600" y="6356350"/>
            <a:ext cx="4114800" cy="365125"/>
          </a:xfrm>
        </p:spPr>
        <p:txBody>
          <a:bodyPr/>
          <a:lstStyle/>
          <a:p>
            <a:endParaRPr lang="zh-CN" altLang="en-US"/>
          </a:p>
        </p:txBody>
      </p:sp>
      <p:sp>
        <p:nvSpPr>
          <p:cNvPr id="6" name="灯片编号占位符 5"/>
          <p:cNvSpPr>
            <a:spLocks noGrp="1"/>
          </p:cNvSpPr>
          <p:nvPr>
            <p:ph type="sldNum" sz="quarter" idx="12"/>
            <p:custDataLst>
              <p:tags r:id="rId10"/>
            </p:custDataLst>
          </p:nvPr>
        </p:nvSpPr>
        <p:spPr>
          <a:xfrm>
            <a:off x="6115050" y="6356350"/>
            <a:ext cx="2743200" cy="365125"/>
          </a:xfrm>
        </p:spPr>
        <p:txBody>
          <a:bodyPr/>
          <a:lstStyle/>
          <a:p>
            <a:fld id="{20B1BF28-F930-49E4-85CE-AE60C16D92B0}" type="slidenum">
              <a:rPr lang="zh-CN" altLang="en-US" smtClean="0"/>
            </a:fld>
            <a:endParaRPr lang="zh-CN" alt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28650" y="530820"/>
            <a:ext cx="7886700" cy="994172"/>
          </a:xfrm>
        </p:spPr>
        <p:txBody>
          <a:bodyPr/>
          <a:lstStyle>
            <a:lvl1pPr>
              <a:defRPr>
                <a:latin typeface="+mj-lt"/>
              </a:defRPr>
            </a:lvl1pPr>
          </a:lstStyle>
          <a:p>
            <a:r>
              <a:rPr lang="zh-CN" altLang="en-US" dirty="0"/>
              <a:t>单击此处编辑母版标题样式</a:t>
            </a:r>
            <a:endParaRPr lang="zh-CN" altLang="en-US" dirty="0"/>
          </a:p>
        </p:txBody>
      </p:sp>
      <p:sp>
        <p:nvSpPr>
          <p:cNvPr id="3" name="内容占位符 2"/>
          <p:cNvSpPr>
            <a:spLocks noGrp="1"/>
          </p:cNvSpPr>
          <p:nvPr>
            <p:ph sz="half" idx="1"/>
            <p:custDataLst>
              <p:tags r:id="rId3"/>
            </p:custDataLst>
          </p:nvPr>
        </p:nvSpPr>
        <p:spPr>
          <a:xfrm>
            <a:off x="628650" y="2369542"/>
            <a:ext cx="3886200" cy="3263503"/>
          </a:xfrm>
        </p:spPr>
        <p:txBody>
          <a:bodyPr/>
          <a:lstStyle>
            <a:lvl1pPr>
              <a:defRPr>
                <a:latin typeface="+mn-lt"/>
              </a:defRPr>
            </a:lvl1pPr>
            <a:lvl2pPr>
              <a:defRPr>
                <a:latin typeface="+mn-lt"/>
              </a:defRPr>
            </a:lvl2pPr>
            <a:lvl3pPr>
              <a:defRPr>
                <a:latin typeface="+mn-lt"/>
              </a:defRPr>
            </a:lvl3pPr>
            <a:lvl4pPr>
              <a:defRPr>
                <a:latin typeface="+mn-lt"/>
              </a:defRPr>
            </a:lvl4pPr>
            <a:lvl5pPr>
              <a:defRPr>
                <a:latin typeface="+mn-lt"/>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内容占位符 3"/>
          <p:cNvSpPr>
            <a:spLocks noGrp="1"/>
          </p:cNvSpPr>
          <p:nvPr>
            <p:ph sz="half" idx="2"/>
            <p:custDataLst>
              <p:tags r:id="rId4"/>
            </p:custDataLst>
          </p:nvPr>
        </p:nvSpPr>
        <p:spPr>
          <a:xfrm>
            <a:off x="4629150" y="2369542"/>
            <a:ext cx="3886200" cy="3263503"/>
          </a:xfrm>
        </p:spPr>
        <p:txBody>
          <a:bodyPr/>
          <a:lstStyle>
            <a:lvl1pPr>
              <a:defRPr>
                <a:latin typeface="+mn-lt"/>
              </a:defRPr>
            </a:lvl1pPr>
            <a:lvl2pPr>
              <a:defRPr>
                <a:latin typeface="+mn-lt"/>
              </a:defRPr>
            </a:lvl2pPr>
            <a:lvl3pPr>
              <a:defRPr>
                <a:latin typeface="+mn-lt"/>
              </a:defRPr>
            </a:lvl3pPr>
            <a:lvl4pPr>
              <a:defRPr>
                <a:latin typeface="+mn-lt"/>
              </a:defRPr>
            </a:lvl4pPr>
            <a:lvl5pPr>
              <a:defRPr>
                <a:latin typeface="+mn-lt"/>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日期占位符 4"/>
          <p:cNvSpPr>
            <a:spLocks noGrp="1"/>
          </p:cNvSpPr>
          <p:nvPr>
            <p:ph type="dt" sz="half" idx="10"/>
            <p:custDataLst>
              <p:tags r:id="rId5"/>
            </p:custDataLst>
          </p:nvPr>
        </p:nvSpPr>
        <p:spPr>
          <a:xfrm>
            <a:off x="285750" y="6356350"/>
            <a:ext cx="2743200" cy="365125"/>
          </a:xfrm>
        </p:spPr>
        <p:txBody>
          <a:bodyPr/>
          <a:lstStyle/>
          <a:p>
            <a:fld id="{3AF26454-18F3-4682-85CD-2E9D3BF5A20C}" type="datetimeFigureOut">
              <a:rPr lang="zh-CN" altLang="en-US" smtClean="0"/>
            </a:fld>
            <a:endParaRPr lang="zh-CN" altLang="en-US" dirty="0"/>
          </a:p>
        </p:txBody>
      </p:sp>
      <p:sp>
        <p:nvSpPr>
          <p:cNvPr id="6" name="页脚占位符 5"/>
          <p:cNvSpPr>
            <a:spLocks noGrp="1"/>
          </p:cNvSpPr>
          <p:nvPr>
            <p:ph type="ftr" sz="quarter" idx="11"/>
            <p:custDataLst>
              <p:tags r:id="rId6"/>
            </p:custDataLst>
          </p:nvPr>
        </p:nvSpPr>
        <p:spPr>
          <a:xfrm>
            <a:off x="2514600" y="6356350"/>
            <a:ext cx="4114800" cy="365125"/>
          </a:xfrm>
        </p:spPr>
        <p:txBody>
          <a:bodyPr/>
          <a:lstStyle/>
          <a:p>
            <a:endParaRPr lang="zh-CN" altLang="en-US"/>
          </a:p>
        </p:txBody>
      </p:sp>
      <p:sp>
        <p:nvSpPr>
          <p:cNvPr id="7" name="灯片编号占位符 6"/>
          <p:cNvSpPr>
            <a:spLocks noGrp="1"/>
          </p:cNvSpPr>
          <p:nvPr>
            <p:ph type="sldNum" sz="quarter" idx="12"/>
            <p:custDataLst>
              <p:tags r:id="rId7"/>
            </p:custDataLst>
          </p:nvPr>
        </p:nvSpPr>
        <p:spPr>
          <a:xfrm>
            <a:off x="6115050" y="6356350"/>
            <a:ext cx="2743200" cy="365125"/>
          </a:xfrm>
        </p:spPr>
        <p:txBody>
          <a:bodyPr/>
          <a:lstStyle/>
          <a:p>
            <a:fld id="{20B1BF28-F930-49E4-85CE-AE60C16D92B0}" type="slidenum">
              <a:rPr lang="zh-CN" altLang="en-US" smtClean="0"/>
            </a:fld>
            <a:endParaRPr lang="zh-CN" alt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29841" y="530820"/>
            <a:ext cx="7886700" cy="994172"/>
          </a:xfrm>
        </p:spPr>
        <p:txBody>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3"/>
            </p:custDataLst>
          </p:nvPr>
        </p:nvSpPr>
        <p:spPr>
          <a:xfrm>
            <a:off x="629841" y="1864436"/>
            <a:ext cx="3868340" cy="5771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dirty="0"/>
              <a:t>单击此处编辑母版文本样式</a:t>
            </a:r>
            <a:endParaRPr lang="zh-CN" altLang="en-US" dirty="0"/>
          </a:p>
        </p:txBody>
      </p:sp>
      <p:sp>
        <p:nvSpPr>
          <p:cNvPr id="4" name="内容占位符 3"/>
          <p:cNvSpPr>
            <a:spLocks noGrp="1"/>
          </p:cNvSpPr>
          <p:nvPr>
            <p:ph sz="half" idx="2"/>
            <p:custDataLst>
              <p:tags r:id="rId4"/>
            </p:custDataLst>
          </p:nvPr>
        </p:nvSpPr>
        <p:spPr>
          <a:xfrm>
            <a:off x="629841" y="3059707"/>
            <a:ext cx="3868340" cy="2682819"/>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文本占位符 4"/>
          <p:cNvSpPr>
            <a:spLocks noGrp="1"/>
          </p:cNvSpPr>
          <p:nvPr>
            <p:ph type="body" sz="quarter" idx="3"/>
            <p:custDataLst>
              <p:tags r:id="rId5"/>
            </p:custDataLst>
          </p:nvPr>
        </p:nvSpPr>
        <p:spPr>
          <a:xfrm>
            <a:off x="4629150" y="1864436"/>
            <a:ext cx="3887391" cy="5771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dirty="0"/>
              <a:t>单击此处编辑母版文本样式</a:t>
            </a:r>
            <a:endParaRPr lang="zh-CN" altLang="en-US" dirty="0"/>
          </a:p>
        </p:txBody>
      </p:sp>
      <p:sp>
        <p:nvSpPr>
          <p:cNvPr id="6" name="内容占位符 5"/>
          <p:cNvSpPr>
            <a:spLocks noGrp="1"/>
          </p:cNvSpPr>
          <p:nvPr>
            <p:ph sz="quarter" idx="4"/>
            <p:custDataLst>
              <p:tags r:id="rId6"/>
            </p:custDataLst>
          </p:nvPr>
        </p:nvSpPr>
        <p:spPr>
          <a:xfrm>
            <a:off x="4629150" y="3059707"/>
            <a:ext cx="3887391" cy="2682819"/>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7" name="日期占位符 6"/>
          <p:cNvSpPr>
            <a:spLocks noGrp="1"/>
          </p:cNvSpPr>
          <p:nvPr>
            <p:ph type="dt" sz="half" idx="10"/>
            <p:custDataLst>
              <p:tags r:id="rId7"/>
            </p:custDataLst>
          </p:nvPr>
        </p:nvSpPr>
        <p:spPr>
          <a:xfrm>
            <a:off x="285750" y="6356350"/>
            <a:ext cx="2743200" cy="365125"/>
          </a:xfrm>
        </p:spPr>
        <p:txBody>
          <a:bodyPr/>
          <a:lstStyle/>
          <a:p>
            <a:fld id="{3AF26454-18F3-4682-85CD-2E9D3BF5A20C}" type="datetimeFigureOut">
              <a:rPr lang="zh-CN" altLang="en-US" smtClean="0"/>
            </a:fld>
            <a:endParaRPr lang="zh-CN" altLang="en-US"/>
          </a:p>
        </p:txBody>
      </p:sp>
      <p:sp>
        <p:nvSpPr>
          <p:cNvPr id="8" name="页脚占位符 7"/>
          <p:cNvSpPr>
            <a:spLocks noGrp="1"/>
          </p:cNvSpPr>
          <p:nvPr>
            <p:ph type="ftr" sz="quarter" idx="11"/>
            <p:custDataLst>
              <p:tags r:id="rId8"/>
            </p:custDataLst>
          </p:nvPr>
        </p:nvSpPr>
        <p:spPr>
          <a:xfrm>
            <a:off x="2514600" y="6356350"/>
            <a:ext cx="4114800" cy="365125"/>
          </a:xfrm>
        </p:spPr>
        <p:txBody>
          <a:bodyPr/>
          <a:lstStyle/>
          <a:p>
            <a:endParaRPr lang="zh-CN" altLang="en-US"/>
          </a:p>
        </p:txBody>
      </p:sp>
      <p:sp>
        <p:nvSpPr>
          <p:cNvPr id="9" name="灯片编号占位符 8"/>
          <p:cNvSpPr>
            <a:spLocks noGrp="1"/>
          </p:cNvSpPr>
          <p:nvPr>
            <p:ph type="sldNum" sz="quarter" idx="12"/>
            <p:custDataLst>
              <p:tags r:id="rId9"/>
            </p:custDataLst>
          </p:nvPr>
        </p:nvSpPr>
        <p:spPr>
          <a:xfrm>
            <a:off x="6115050" y="6356350"/>
            <a:ext cx="2743200" cy="365125"/>
          </a:xfrm>
        </p:spPr>
        <p:txBody>
          <a:bodyPr/>
          <a:lstStyle/>
          <a:p>
            <a:fld id="{20B1BF28-F930-49E4-85CE-AE60C16D92B0}" type="slidenum">
              <a:rPr lang="zh-CN" altLang="en-US" smtClean="0"/>
            </a:fld>
            <a:endParaRPr lang="zh-CN" alt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28650" y="530820"/>
            <a:ext cx="7886700" cy="994172"/>
          </a:xfrm>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1800" b="1" i="0" u="none" strike="noStrike" kern="1200" cap="none" spc="200" normalizeH="0" baseline="0" noProof="1" dirty="0">
                <a:solidFill>
                  <a:schemeClr val="tx1"/>
                </a:solidFill>
                <a:uFillTx/>
                <a:latin typeface="微软雅黑" panose="020B0503020204020204" pitchFamily="34" charset="-122"/>
                <a:ea typeface="微软雅黑" panose="020B0503020204020204" pitchFamily="34" charset="-122"/>
                <a:cs typeface="+mj-cs"/>
                <a:sym typeface="+mn-ea"/>
              </a:defRPr>
            </a:lvl1pPr>
          </a:lstStyle>
          <a:p>
            <a:pPr lvl="0"/>
            <a:r>
              <a:rPr>
                <a:sym typeface="+mn-ea"/>
              </a:rPr>
              <a:t>单击此处编辑母版标题样式</a:t>
            </a:r>
            <a:endParaRPr>
              <a:sym typeface="+mn-ea"/>
            </a:endParaRPr>
          </a:p>
        </p:txBody>
      </p:sp>
      <p:sp>
        <p:nvSpPr>
          <p:cNvPr id="3" name="日期占位符 2"/>
          <p:cNvSpPr>
            <a:spLocks noGrp="1"/>
          </p:cNvSpPr>
          <p:nvPr>
            <p:ph type="dt" sz="half" idx="10"/>
            <p:custDataLst>
              <p:tags r:id="rId3"/>
            </p:custDataLst>
          </p:nvPr>
        </p:nvSpPr>
        <p:spPr>
          <a:xfrm>
            <a:off x="285750" y="6356350"/>
            <a:ext cx="2743200" cy="365125"/>
          </a:xfrm>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4"/>
            </p:custDataLst>
          </p:nvPr>
        </p:nvSpPr>
        <p:spPr>
          <a:xfrm>
            <a:off x="2514600" y="6356350"/>
            <a:ext cx="4114800" cy="365125"/>
          </a:xfrm>
        </p:spPr>
        <p:txBody>
          <a:bodyPr/>
          <a:lstStyle/>
          <a:p>
            <a:endParaRPr lang="zh-CN" altLang="en-US"/>
          </a:p>
        </p:txBody>
      </p:sp>
      <p:sp>
        <p:nvSpPr>
          <p:cNvPr id="5" name="灯片编号占位符 4"/>
          <p:cNvSpPr>
            <a:spLocks noGrp="1"/>
          </p:cNvSpPr>
          <p:nvPr>
            <p:ph type="sldNum" sz="quarter" idx="12"/>
            <p:custDataLst>
              <p:tags r:id="rId5"/>
            </p:custDataLst>
          </p:nvPr>
        </p:nvSpPr>
        <p:spPr>
          <a:xfrm>
            <a:off x="6115050" y="6356350"/>
            <a:ext cx="2743200" cy="365125"/>
          </a:xfrm>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a:xfrm>
            <a:off x="285750" y="6356350"/>
            <a:ext cx="2743200" cy="365125"/>
          </a:xfrm>
        </p:spPr>
        <p:txBody>
          <a:bodyPr/>
          <a:lstStyle/>
          <a:p>
            <a:fld id="{3AF26454-18F3-4682-85CD-2E9D3BF5A20C}"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a:xfrm>
            <a:off x="2514600" y="6356350"/>
            <a:ext cx="4114800" cy="365125"/>
          </a:xfrm>
        </p:spPr>
        <p:txBody>
          <a:bodyPr/>
          <a:lstStyle/>
          <a:p>
            <a:endParaRPr lang="zh-CN" altLang="en-US"/>
          </a:p>
        </p:txBody>
      </p:sp>
      <p:sp>
        <p:nvSpPr>
          <p:cNvPr id="4" name="灯片编号占位符 3"/>
          <p:cNvSpPr>
            <a:spLocks noGrp="1"/>
          </p:cNvSpPr>
          <p:nvPr>
            <p:ph type="sldNum" sz="quarter" idx="12"/>
            <p:custDataLst>
              <p:tags r:id="rId4"/>
            </p:custDataLst>
          </p:nvPr>
        </p:nvSpPr>
        <p:spPr>
          <a:xfrm>
            <a:off x="6115050" y="6356350"/>
            <a:ext cx="2743200" cy="365125"/>
          </a:xfrm>
        </p:spPr>
        <p:txBody>
          <a:bodyPr/>
          <a:lstStyle/>
          <a:p>
            <a:fld id="{20B1BF28-F930-49E4-85CE-AE60C16D92B0}" type="slidenum">
              <a:rPr lang="zh-CN" altLang="en-US" smtClean="0"/>
            </a:fld>
            <a:endParaRPr lang="zh-CN" alt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29840" y="657225"/>
            <a:ext cx="3123900" cy="1200150"/>
          </a:xfrm>
        </p:spPr>
        <p:txBody>
          <a:bodyPr anchor="t" anchorCtr="0">
            <a:normAutofit/>
          </a:bodyPr>
          <a:lstStyle>
            <a:lvl1pPr>
              <a:defRPr sz="2700">
                <a:latin typeface="+mj-lt"/>
              </a:defRPr>
            </a:lvl1pPr>
          </a:lstStyle>
          <a:p>
            <a:r>
              <a:rPr lang="zh-CN" altLang="en-US" dirty="0"/>
              <a:t>单击此处编辑母版标题样式</a:t>
            </a:r>
            <a:endParaRPr lang="zh-CN" altLang="en-US" dirty="0"/>
          </a:p>
        </p:txBody>
      </p:sp>
      <p:sp>
        <p:nvSpPr>
          <p:cNvPr id="3" name="图片占位符 2"/>
          <p:cNvSpPr>
            <a:spLocks noGrp="1" noChangeAspect="1"/>
          </p:cNvSpPr>
          <p:nvPr>
            <p:ph type="pic" idx="1"/>
            <p:custDataLst>
              <p:tags r:id="rId3"/>
            </p:custDataLst>
          </p:nvPr>
        </p:nvSpPr>
        <p:spPr>
          <a:xfrm>
            <a:off x="3888000" y="1132650"/>
            <a:ext cx="4627800" cy="4052700"/>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zh-CN" altLang="en-US" dirty="0"/>
          </a:p>
        </p:txBody>
      </p:sp>
      <p:sp>
        <p:nvSpPr>
          <p:cNvPr id="4" name="文本占位符 3"/>
          <p:cNvSpPr>
            <a:spLocks noGrp="1"/>
          </p:cNvSpPr>
          <p:nvPr>
            <p:ph type="body" sz="half" idx="2"/>
            <p:custDataLst>
              <p:tags r:id="rId4"/>
            </p:custDataLst>
          </p:nvPr>
        </p:nvSpPr>
        <p:spPr>
          <a:xfrm>
            <a:off x="629840" y="2533849"/>
            <a:ext cx="3123900" cy="2858691"/>
          </a:xfrm>
        </p:spPr>
        <p:txBody>
          <a:bodyPr>
            <a:normAutofit/>
          </a:bodyPr>
          <a:lstStyle>
            <a:lvl1pPr marL="0" indent="0">
              <a:buNone/>
              <a:defRPr sz="1500">
                <a:latin typeface="+mn-lt"/>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dirty="0"/>
              <a:t>单击此处编辑母版文本样式</a:t>
            </a:r>
            <a:endParaRPr lang="zh-CN" altLang="en-US" dirty="0"/>
          </a:p>
        </p:txBody>
      </p:sp>
      <p:sp>
        <p:nvSpPr>
          <p:cNvPr id="5" name="日期占位符 4"/>
          <p:cNvSpPr>
            <a:spLocks noGrp="1"/>
          </p:cNvSpPr>
          <p:nvPr>
            <p:ph type="dt" sz="half" idx="10"/>
            <p:custDataLst>
              <p:tags r:id="rId5"/>
            </p:custDataLst>
          </p:nvPr>
        </p:nvSpPr>
        <p:spPr>
          <a:xfrm>
            <a:off x="285750" y="6356350"/>
            <a:ext cx="2743200" cy="365125"/>
          </a:xfrm>
        </p:spPr>
        <p:txBody>
          <a:body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custDataLst>
              <p:tags r:id="rId6"/>
            </p:custDataLst>
          </p:nvPr>
        </p:nvSpPr>
        <p:spPr>
          <a:xfrm>
            <a:off x="2514600" y="6356350"/>
            <a:ext cx="4114800" cy="365125"/>
          </a:xfrm>
        </p:spPr>
        <p:txBody>
          <a:bodyPr/>
          <a:lstStyle/>
          <a:p>
            <a:endParaRPr lang="zh-CN" altLang="en-US" dirty="0"/>
          </a:p>
        </p:txBody>
      </p:sp>
      <p:sp>
        <p:nvSpPr>
          <p:cNvPr id="7" name="灯片编号占位符 6"/>
          <p:cNvSpPr>
            <a:spLocks noGrp="1"/>
          </p:cNvSpPr>
          <p:nvPr>
            <p:ph type="sldNum" sz="quarter" idx="12"/>
            <p:custDataLst>
              <p:tags r:id="rId7"/>
            </p:custDataLst>
          </p:nvPr>
        </p:nvSpPr>
        <p:spPr>
          <a:xfrm>
            <a:off x="6115050" y="6356350"/>
            <a:ext cx="2743200" cy="365125"/>
          </a:xfrm>
        </p:spPr>
        <p:txBody>
          <a:bodyPr/>
          <a:lstStyle/>
          <a:p>
            <a:fld id="{FABC47A4-756D-490B-A52F-7D9E2C9FC05F}" type="slidenum">
              <a:rPr lang="zh-CN" altLang="en-US" smtClean="0"/>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idx="1"/>
          </p:nvPr>
        </p:nvSpPr>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10"/>
          </p:nvPr>
        </p:nvSpPr>
        <p:spPr/>
        <p:txBody>
          <a:bodyPr/>
          <a:lstStyle>
            <a:lvl1pPr>
              <a:defRPr/>
            </a:lvl1pPr>
          </a:lstStyle>
          <a:p>
            <a:pPr>
              <a:defRPr/>
            </a:pPr>
            <a:fld id="{F052BFB5-FF29-4DCF-B5EA-AEE71D2925BF}" type="datetimeFigureOut">
              <a:rPr lang="zh-CN" altLang="en-US"/>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幻灯片编号占位符 5"/>
          <p:cNvSpPr>
            <a:spLocks noGrp="1"/>
          </p:cNvSpPr>
          <p:nvPr>
            <p:ph type="sldNum" sz="quarter" idx="12"/>
          </p:nvPr>
        </p:nvSpPr>
        <p:spPr/>
        <p:txBody>
          <a:bodyPr/>
          <a:lstStyle>
            <a:lvl1pPr>
              <a:defRPr/>
            </a:lvl1pPr>
          </a:lstStyle>
          <a:p>
            <a:pPr>
              <a:defRPr/>
            </a:pPr>
            <a:fld id="{4AB8619F-A338-4DC7-8D27-A12179085D10}" type="slidenum">
              <a:rPr lang="zh-CN" altLang="en-US"/>
            </a:fld>
            <a:endParaRPr lang="zh-CN" alt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custDataLst>
              <p:tags r:id="rId2"/>
            </p:custDataLst>
          </p:nvPr>
        </p:nvSpPr>
        <p:spPr>
          <a:xfrm>
            <a:off x="7686675" y="1091605"/>
            <a:ext cx="828674" cy="4358879"/>
          </a:xfrm>
        </p:spPr>
        <p:txBody>
          <a:bodyPr vert="eaVert">
            <a:normAutofit/>
          </a:bodyPr>
          <a:lstStyle>
            <a:lvl1pPr>
              <a:defRPr sz="2700"/>
            </a:lvl1pPr>
          </a:lstStyle>
          <a:p>
            <a:r>
              <a:rPr lang="zh-CN" altLang="en-US"/>
              <a:t>单击此处编辑母版标题样式</a:t>
            </a:r>
            <a:endParaRPr lang="zh-CN" altLang="en-US"/>
          </a:p>
        </p:txBody>
      </p:sp>
      <p:sp>
        <p:nvSpPr>
          <p:cNvPr id="3" name="竖排文字占位符 2"/>
          <p:cNvSpPr>
            <a:spLocks noGrp="1"/>
          </p:cNvSpPr>
          <p:nvPr>
            <p:ph type="body" orient="vert" idx="1"/>
            <p:custDataLst>
              <p:tags r:id="rId3"/>
            </p:custDataLst>
          </p:nvPr>
        </p:nvSpPr>
        <p:spPr>
          <a:xfrm>
            <a:off x="628649" y="1091605"/>
            <a:ext cx="6879431" cy="4358879"/>
          </a:xfrm>
        </p:spPr>
        <p:txBody>
          <a:bodyPr vert="eaVert"/>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custDataLst>
              <p:tags r:id="rId4"/>
            </p:custDataLst>
          </p:nvPr>
        </p:nvSpPr>
        <p:spPr>
          <a:xfrm>
            <a:off x="285750" y="6356350"/>
            <a:ext cx="2743200" cy="365125"/>
          </a:xfrm>
        </p:spPr>
        <p:txBody>
          <a:bodyPr/>
          <a:lstStyle/>
          <a:p>
            <a:fld id="{3AF26454-18F3-4682-85CD-2E9D3BF5A20C}"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a:xfrm>
            <a:off x="2514600" y="6356350"/>
            <a:ext cx="4114800" cy="365125"/>
          </a:xfrm>
        </p:spPr>
        <p:txBody>
          <a:bodyPr/>
          <a:lstStyle/>
          <a:p>
            <a:endParaRPr lang="zh-CN" altLang="en-US"/>
          </a:p>
        </p:txBody>
      </p:sp>
      <p:sp>
        <p:nvSpPr>
          <p:cNvPr id="6" name="灯片编号占位符 5"/>
          <p:cNvSpPr>
            <a:spLocks noGrp="1"/>
          </p:cNvSpPr>
          <p:nvPr>
            <p:ph type="sldNum" sz="quarter" idx="12"/>
            <p:custDataLst>
              <p:tags r:id="rId6"/>
            </p:custDataLst>
          </p:nvPr>
        </p:nvSpPr>
        <p:spPr>
          <a:xfrm>
            <a:off x="6115050" y="6356350"/>
            <a:ext cx="2743200" cy="365125"/>
          </a:xfrm>
        </p:spPr>
        <p:txBody>
          <a:bodyPr/>
          <a:lstStyle/>
          <a:p>
            <a:fld id="{20B1BF28-F930-49E4-85CE-AE60C16D92B0}" type="slidenum">
              <a:rPr lang="zh-CN" altLang="en-US" smtClean="0"/>
            </a:fld>
            <a:endParaRPr lang="zh-CN" altLang="en-US"/>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内容">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a:xfrm>
            <a:off x="285750" y="6356350"/>
            <a:ext cx="2743200" cy="365125"/>
          </a:xfrm>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a:xfrm>
            <a:off x="2514600" y="6356350"/>
            <a:ext cx="4114800" cy="365125"/>
          </a:xfrm>
        </p:spPr>
        <p:txBody>
          <a:bodyPr/>
          <a:lstStyle/>
          <a:p>
            <a:endParaRPr lang="zh-CN" altLang="en-US"/>
          </a:p>
        </p:txBody>
      </p:sp>
      <p:sp>
        <p:nvSpPr>
          <p:cNvPr id="5" name="灯片编号占位符 4"/>
          <p:cNvSpPr>
            <a:spLocks noGrp="1"/>
          </p:cNvSpPr>
          <p:nvPr>
            <p:ph type="sldNum" sz="quarter" idx="12"/>
            <p:custDataLst>
              <p:tags r:id="rId4"/>
            </p:custDataLst>
          </p:nvPr>
        </p:nvSpPr>
        <p:spPr>
          <a:xfrm>
            <a:off x="6115050" y="6356350"/>
            <a:ext cx="2743200" cy="365125"/>
          </a:xfrm>
        </p:spPr>
        <p:txBody>
          <a:bodyPr/>
          <a:lstStyle/>
          <a:p>
            <a:fld id="{49AE70B2-8BF9-45C0-BB95-33D1B9D3A854}" type="slidenum">
              <a:rPr lang="zh-CN" altLang="en-US" smtClean="0"/>
            </a:fld>
            <a:endParaRPr lang="zh-CN" altLang="en-US"/>
          </a:p>
        </p:txBody>
      </p:sp>
      <p:sp>
        <p:nvSpPr>
          <p:cNvPr id="7" name="内容占位符 6"/>
          <p:cNvSpPr>
            <a:spLocks noGrp="1"/>
          </p:cNvSpPr>
          <p:nvPr>
            <p:ph sz="quarter" idx="13"/>
            <p:custDataLst>
              <p:tags r:id="rId5"/>
            </p:custDataLst>
          </p:nvPr>
        </p:nvSpPr>
        <p:spPr>
          <a:xfrm>
            <a:off x="628650" y="1246414"/>
            <a:ext cx="7886700" cy="4169228"/>
          </a:xfrm>
        </p:spPr>
        <p:txBody>
          <a:bodyPr/>
          <a:lstStyle>
            <a:lvl1pPr>
              <a:defRPr>
                <a:latin typeface="+mn-lt"/>
              </a:defRPr>
            </a:lvl1pPr>
            <a:lvl2pPr>
              <a:defRPr>
                <a:latin typeface="+mn-lt"/>
              </a:defRPr>
            </a:lvl2pPr>
            <a:lvl3pPr>
              <a:defRPr>
                <a:latin typeface="+mn-lt"/>
              </a:defRPr>
            </a:lvl3pPr>
            <a:lvl4pPr>
              <a:defRPr>
                <a:latin typeface="+mn-lt"/>
              </a:defRPr>
            </a:lvl4pPr>
            <a:lvl5pPr>
              <a:defRPr>
                <a:latin typeface="+mn-lt"/>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末尾幻灯片">
    <p:spTree>
      <p:nvGrpSpPr>
        <p:cNvPr id="1" name=""/>
        <p:cNvGrpSpPr/>
        <p:nvPr/>
      </p:nvGrpSpPr>
      <p:grpSpPr>
        <a:xfrm>
          <a:off x="0" y="0"/>
          <a:ext cx="0" cy="0"/>
          <a:chOff x="0" y="0"/>
          <a:chExt cx="0" cy="0"/>
        </a:xfrm>
      </p:grpSpPr>
      <p:sp>
        <p:nvSpPr>
          <p:cNvPr id="6" name="任意多边形 5"/>
          <p:cNvSpPr/>
          <p:nvPr>
            <p:custDataLst>
              <p:tags r:id="rId2"/>
            </p:custDataLst>
          </p:nvPr>
        </p:nvSpPr>
        <p:spPr>
          <a:xfrm flipV="1">
            <a:off x="-9049" y="5596890"/>
            <a:ext cx="9144000" cy="800100"/>
          </a:xfrm>
          <a:custGeom>
            <a:avLst/>
            <a:gdLst>
              <a:gd name="connsiteX0" fmla="*/ 0 w 19200"/>
              <a:gd name="connsiteY0" fmla="*/ 0 h 1680"/>
              <a:gd name="connsiteX1" fmla="*/ 9629 w 19200"/>
              <a:gd name="connsiteY1" fmla="*/ 1392 h 1680"/>
              <a:gd name="connsiteX2" fmla="*/ 19181 w 19200"/>
              <a:gd name="connsiteY2" fmla="*/ 24 h 1680"/>
              <a:gd name="connsiteX3" fmla="*/ 19200 w 19200"/>
              <a:gd name="connsiteY3" fmla="*/ 1680 h 1680"/>
              <a:gd name="connsiteX4" fmla="*/ 0 w 19200"/>
              <a:gd name="connsiteY4" fmla="*/ 1680 h 1680"/>
              <a:gd name="connsiteX5" fmla="*/ 0 w 19200"/>
              <a:gd name="connsiteY5" fmla="*/ 0 h 16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200" h="1680">
                <a:moveTo>
                  <a:pt x="0" y="0"/>
                </a:moveTo>
                <a:cubicBezTo>
                  <a:pt x="2165" y="480"/>
                  <a:pt x="5933" y="1440"/>
                  <a:pt x="9629" y="1392"/>
                </a:cubicBezTo>
                <a:cubicBezTo>
                  <a:pt x="12893" y="1368"/>
                  <a:pt x="16349" y="552"/>
                  <a:pt x="19181" y="24"/>
                </a:cubicBezTo>
                <a:lnTo>
                  <a:pt x="19200" y="1680"/>
                </a:lnTo>
                <a:lnTo>
                  <a:pt x="0" y="1680"/>
                </a:lnTo>
                <a:lnTo>
                  <a:pt x="0" y="0"/>
                </a:lnTo>
                <a:close/>
              </a:path>
            </a:pathLst>
          </a:custGeom>
          <a:gradFill>
            <a:gsLst>
              <a:gs pos="0">
                <a:schemeClr val="bg1">
                  <a:lumMod val="85000"/>
                  <a:alpha val="0"/>
                </a:schemeClr>
              </a:gs>
              <a:gs pos="100000">
                <a:schemeClr val="tx1">
                  <a:lumMod val="85000"/>
                  <a:lumOff val="15000"/>
                </a:schemeClr>
              </a:gs>
              <a:gs pos="43000">
                <a:srgbClr val="C3C3C3">
                  <a:alpha val="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7" name="矩形 6"/>
          <p:cNvSpPr/>
          <p:nvPr>
            <p:custDataLst>
              <p:tags r:id="rId3"/>
            </p:custDataLst>
          </p:nvPr>
        </p:nvSpPr>
        <p:spPr>
          <a:xfrm flipH="1">
            <a:off x="0" y="-3810"/>
            <a:ext cx="9144900" cy="180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8" name="矩形 7"/>
          <p:cNvSpPr/>
          <p:nvPr>
            <p:custDataLst>
              <p:tags r:id="rId4"/>
            </p:custDataLst>
          </p:nvPr>
        </p:nvSpPr>
        <p:spPr>
          <a:xfrm>
            <a:off x="0" y="978614"/>
            <a:ext cx="9144900" cy="3947636"/>
          </a:xfrm>
          <a:prstGeom prst="rect">
            <a:avLst/>
          </a:prstGeom>
          <a:blipFill rotWithShape="1">
            <a:blip r:embed="rId5"/>
            <a:stretch>
              <a:fillRect t="-21000" b="-14000"/>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9" name="任意多边形 8"/>
          <p:cNvSpPr/>
          <p:nvPr>
            <p:custDataLst>
              <p:tags r:id="rId6"/>
            </p:custDataLst>
          </p:nvPr>
        </p:nvSpPr>
        <p:spPr>
          <a:xfrm flipH="1" flipV="1">
            <a:off x="1787366" y="4180840"/>
            <a:ext cx="7363301" cy="1215390"/>
          </a:xfrm>
          <a:custGeom>
            <a:avLst/>
            <a:gdLst>
              <a:gd name="connsiteX0" fmla="*/ 5 w 15461"/>
              <a:gd name="connsiteY0" fmla="*/ 2552 h 2552"/>
              <a:gd name="connsiteX1" fmla="*/ 0 w 15461"/>
              <a:gd name="connsiteY1" fmla="*/ 17 h 2552"/>
              <a:gd name="connsiteX2" fmla="*/ 15461 w 15461"/>
              <a:gd name="connsiteY2" fmla="*/ 0 h 2552"/>
              <a:gd name="connsiteX3" fmla="*/ 14243 w 15461"/>
              <a:gd name="connsiteY3" fmla="*/ 2536 h 2552"/>
              <a:gd name="connsiteX4" fmla="*/ 5 w 15461"/>
              <a:gd name="connsiteY4" fmla="*/ 2552 h 25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461" h="2552">
                <a:moveTo>
                  <a:pt x="5" y="2552"/>
                </a:moveTo>
                <a:lnTo>
                  <a:pt x="0" y="17"/>
                </a:lnTo>
                <a:lnTo>
                  <a:pt x="15461" y="0"/>
                </a:lnTo>
                <a:lnTo>
                  <a:pt x="14243" y="2536"/>
                </a:lnTo>
                <a:lnTo>
                  <a:pt x="5" y="2552"/>
                </a:lnTo>
                <a:close/>
              </a:path>
            </a:pathLst>
          </a:custGeom>
          <a:solidFill>
            <a:schemeClr val="accent6"/>
          </a:solidFill>
          <a:ln>
            <a:noFill/>
          </a:ln>
          <a:effectLst>
            <a:outerShdw blurRad="114300" dist="88900" dir="13500000" algn="br" rotWithShape="0">
              <a:prstClr val="black">
                <a:alpha val="5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2" name="标题 1"/>
          <p:cNvSpPr>
            <a:spLocks noGrp="1"/>
          </p:cNvSpPr>
          <p:nvPr>
            <p:ph type="title"/>
            <p:custDataLst>
              <p:tags r:id="rId7"/>
            </p:custDataLst>
          </p:nvPr>
        </p:nvSpPr>
        <p:spPr>
          <a:xfrm>
            <a:off x="2367643" y="4106978"/>
            <a:ext cx="6767309" cy="706501"/>
          </a:xfrm>
        </p:spPr>
        <p:txBody>
          <a:bodyPr lIns="90000" tIns="46800" rIns="90000" bIns="46800" anchor="b"/>
          <a:lstStyle>
            <a:lvl1pPr>
              <a:defRPr>
                <a:solidFill>
                  <a:schemeClr val="bg1"/>
                </a:solidFill>
              </a:defRPr>
            </a:lvl1p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8"/>
            </p:custDataLst>
          </p:nvPr>
        </p:nvSpPr>
        <p:spPr>
          <a:xfrm>
            <a:off x="285750" y="6356350"/>
            <a:ext cx="2743200" cy="365125"/>
          </a:xfrm>
        </p:spPr>
        <p:txBody>
          <a:bodyPr/>
          <a:lstStyle/>
          <a:p>
            <a:fld id="{3AF26454-18F3-4682-85CD-2E9D3BF5A20C}" type="datetimeFigureOut">
              <a:rPr lang="zh-CN" altLang="en-US" smtClean="0"/>
            </a:fld>
            <a:endParaRPr lang="zh-CN" altLang="en-US"/>
          </a:p>
        </p:txBody>
      </p:sp>
      <p:sp>
        <p:nvSpPr>
          <p:cNvPr id="4" name="页脚占位符 3"/>
          <p:cNvSpPr>
            <a:spLocks noGrp="1"/>
          </p:cNvSpPr>
          <p:nvPr>
            <p:ph type="ftr" sz="quarter" idx="11"/>
            <p:custDataLst>
              <p:tags r:id="rId9"/>
            </p:custDataLst>
          </p:nvPr>
        </p:nvSpPr>
        <p:spPr>
          <a:xfrm>
            <a:off x="2514600" y="6356350"/>
            <a:ext cx="4114800" cy="365125"/>
          </a:xfrm>
        </p:spPr>
        <p:txBody>
          <a:bodyPr/>
          <a:lstStyle/>
          <a:p>
            <a:endParaRPr lang="zh-CN" altLang="en-US"/>
          </a:p>
        </p:txBody>
      </p:sp>
      <p:sp>
        <p:nvSpPr>
          <p:cNvPr id="5" name="灯片编号占位符 4"/>
          <p:cNvSpPr>
            <a:spLocks noGrp="1"/>
          </p:cNvSpPr>
          <p:nvPr>
            <p:ph type="sldNum" sz="quarter" idx="12"/>
            <p:custDataLst>
              <p:tags r:id="rId10"/>
            </p:custDataLst>
          </p:nvPr>
        </p:nvSpPr>
        <p:spPr>
          <a:xfrm>
            <a:off x="6115050" y="6356350"/>
            <a:ext cx="2743200" cy="365125"/>
          </a:xfrm>
        </p:spPr>
        <p:txBody>
          <a:bodyPr/>
          <a:lstStyle/>
          <a:p>
            <a:fld id="{20B1BF28-F930-49E4-85CE-AE60C16D92B0}" type="slidenum">
              <a:rPr lang="zh-CN" altLang="en-US" smtClean="0"/>
            </a:fld>
            <a:endParaRPr lang="zh-CN" altLang="en-US"/>
          </a:p>
        </p:txBody>
      </p:sp>
      <p:sp>
        <p:nvSpPr>
          <p:cNvPr id="11" name="文本占位符 10"/>
          <p:cNvSpPr>
            <a:spLocks noGrp="1"/>
          </p:cNvSpPr>
          <p:nvPr>
            <p:ph type="body" sz="quarter" idx="13"/>
            <p:custDataLst>
              <p:tags r:id="rId11"/>
            </p:custDataLst>
          </p:nvPr>
        </p:nvSpPr>
        <p:spPr>
          <a:xfrm>
            <a:off x="2358170" y="5081488"/>
            <a:ext cx="6776781" cy="430888"/>
          </a:xfrm>
        </p:spPr>
        <p:txBody>
          <a:bodyPr/>
          <a:lstStyle>
            <a:lvl1pPr marL="0" indent="0">
              <a:buNone/>
              <a:defRPr>
                <a:solidFill>
                  <a:schemeClr val="bg1"/>
                </a:solidFill>
              </a:defRPr>
            </a:lvl1pPr>
          </a:lstStyle>
          <a:p>
            <a:pPr lvl="0"/>
            <a:endParaRPr lang="zh-CN" altLang="en-US" dirty="0"/>
          </a:p>
        </p:txBody>
      </p:sp>
      <p:grpSp>
        <p:nvGrpSpPr>
          <p:cNvPr id="12" name="组合 269"/>
          <p:cNvGrpSpPr/>
          <p:nvPr>
            <p:custDataLst>
              <p:tags r:id="rId12"/>
            </p:custDataLst>
          </p:nvPr>
        </p:nvGrpSpPr>
        <p:grpSpPr>
          <a:xfrm>
            <a:off x="7920235" y="4498492"/>
            <a:ext cx="551021" cy="551021"/>
            <a:chOff x="0" y="0"/>
            <a:chExt cx="690562" cy="692150"/>
          </a:xfrm>
          <a:solidFill>
            <a:schemeClr val="tx1">
              <a:lumMod val="50000"/>
              <a:lumOff val="50000"/>
            </a:schemeClr>
          </a:solidFill>
        </p:grpSpPr>
        <p:sp>
          <p:nvSpPr>
            <p:cNvPr id="13" name="Oval 10"/>
            <p:cNvSpPr/>
            <p:nvPr>
              <p:custDataLst>
                <p:tags r:id="rId13"/>
              </p:custDataLst>
            </p:nvPr>
          </p:nvSpPr>
          <p:spPr>
            <a:xfrm>
              <a:off x="0" y="0"/>
              <a:ext cx="690562" cy="692150"/>
            </a:xfrm>
            <a:prstGeom prst="ellipse">
              <a:avLst/>
            </a:prstGeom>
            <a:grpFill/>
            <a:ln w="9525">
              <a:noFill/>
            </a:ln>
            <a:effectLst>
              <a:outerShdw blurRad="177800" dist="88900" dir="2700000" algn="tl" rotWithShape="0">
                <a:prstClr val="black">
                  <a:alpha val="55000"/>
                </a:prstClr>
              </a:outerShdw>
            </a:effectLst>
          </p:spPr>
          <p:txBody>
            <a:bodyPr wrap="square" lIns="51435" tIns="25717" rIns="51435" bIns="25717" anchor="t"/>
            <a:lstStyle/>
            <a:p>
              <a:pPr lvl="0"/>
              <a:endParaRPr lang="zh-CN" altLang="en-US" sz="975" dirty="0">
                <a:solidFill>
                  <a:srgbClr val="000000"/>
                </a:solidFill>
                <a:latin typeface="Arial" panose="020B0604020202020204" pitchFamily="34" charset="0"/>
                <a:ea typeface="宋体" panose="02010600030101010101" pitchFamily="2" charset="-122"/>
              </a:endParaRPr>
            </a:p>
          </p:txBody>
        </p:sp>
        <p:sp>
          <p:nvSpPr>
            <p:cNvPr id="14" name="Freeform 32"/>
            <p:cNvSpPr>
              <a:spLocks noEditPoints="1"/>
            </p:cNvSpPr>
            <p:nvPr>
              <p:custDataLst>
                <p:tags r:id="rId14"/>
              </p:custDataLst>
            </p:nvPr>
          </p:nvSpPr>
          <p:spPr>
            <a:xfrm>
              <a:off x="130175" y="131763"/>
              <a:ext cx="422275" cy="423862"/>
            </a:xfrm>
            <a:custGeom>
              <a:avLst/>
              <a:gdLst/>
              <a:ahLst/>
              <a:cxnLst>
                <a:cxn ang="0">
                  <a:pos x="410964" y="135036"/>
                </a:cxn>
                <a:cxn ang="0">
                  <a:pos x="395883" y="108779"/>
                </a:cxn>
                <a:cxn ang="0">
                  <a:pos x="226219" y="3751"/>
                </a:cxn>
                <a:cxn ang="0">
                  <a:pos x="196056" y="0"/>
                </a:cxn>
                <a:cxn ang="0">
                  <a:pos x="26392" y="108779"/>
                </a:cxn>
                <a:cxn ang="0">
                  <a:pos x="22622" y="116281"/>
                </a:cxn>
                <a:cxn ang="0">
                  <a:pos x="15081" y="135036"/>
                </a:cxn>
                <a:cxn ang="0">
                  <a:pos x="0" y="198803"/>
                </a:cxn>
                <a:cxn ang="0">
                  <a:pos x="0" y="225059"/>
                </a:cxn>
                <a:cxn ang="0">
                  <a:pos x="11311" y="288826"/>
                </a:cxn>
                <a:cxn ang="0">
                  <a:pos x="26392" y="315083"/>
                </a:cxn>
                <a:cxn ang="0">
                  <a:pos x="196056" y="423862"/>
                </a:cxn>
                <a:cxn ang="0">
                  <a:pos x="226219" y="423862"/>
                </a:cxn>
                <a:cxn ang="0">
                  <a:pos x="395883" y="315083"/>
                </a:cxn>
                <a:cxn ang="0">
                  <a:pos x="399653" y="307581"/>
                </a:cxn>
                <a:cxn ang="0">
                  <a:pos x="407194" y="288826"/>
                </a:cxn>
                <a:cxn ang="0">
                  <a:pos x="422275" y="225059"/>
                </a:cxn>
                <a:cxn ang="0">
                  <a:pos x="422275" y="198803"/>
                </a:cxn>
                <a:cxn ang="0">
                  <a:pos x="131961" y="48763"/>
                </a:cxn>
                <a:cxn ang="0">
                  <a:pos x="60325" y="108779"/>
                </a:cxn>
                <a:cxn ang="0">
                  <a:pos x="45244" y="135036"/>
                </a:cxn>
                <a:cxn ang="0">
                  <a:pos x="86717" y="198803"/>
                </a:cxn>
                <a:cxn ang="0">
                  <a:pos x="45244" y="135036"/>
                </a:cxn>
                <a:cxn ang="0">
                  <a:pos x="26392" y="225059"/>
                </a:cxn>
                <a:cxn ang="0">
                  <a:pos x="94258" y="288826"/>
                </a:cxn>
                <a:cxn ang="0">
                  <a:pos x="60325" y="315083"/>
                </a:cxn>
                <a:cxn ang="0">
                  <a:pos x="131961" y="375099"/>
                </a:cxn>
                <a:cxn ang="0">
                  <a:pos x="196056" y="393854"/>
                </a:cxn>
                <a:cxn ang="0">
                  <a:pos x="196056" y="315083"/>
                </a:cxn>
                <a:cxn ang="0">
                  <a:pos x="196056" y="288826"/>
                </a:cxn>
                <a:cxn ang="0">
                  <a:pos x="116880" y="225059"/>
                </a:cxn>
                <a:cxn ang="0">
                  <a:pos x="196056" y="288826"/>
                </a:cxn>
                <a:cxn ang="0">
                  <a:pos x="116880" y="198803"/>
                </a:cxn>
                <a:cxn ang="0">
                  <a:pos x="196056" y="135036"/>
                </a:cxn>
                <a:cxn ang="0">
                  <a:pos x="196056" y="108779"/>
                </a:cxn>
                <a:cxn ang="0">
                  <a:pos x="196056" y="30008"/>
                </a:cxn>
                <a:cxn ang="0">
                  <a:pos x="361950" y="108779"/>
                </a:cxn>
                <a:cxn ang="0">
                  <a:pos x="290314" y="48763"/>
                </a:cxn>
                <a:cxn ang="0">
                  <a:pos x="226219" y="30008"/>
                </a:cxn>
                <a:cxn ang="0">
                  <a:pos x="226219" y="108779"/>
                </a:cxn>
                <a:cxn ang="0">
                  <a:pos x="226219" y="135036"/>
                </a:cxn>
                <a:cxn ang="0">
                  <a:pos x="305395" y="198803"/>
                </a:cxn>
                <a:cxn ang="0">
                  <a:pos x="226219" y="135036"/>
                </a:cxn>
                <a:cxn ang="0">
                  <a:pos x="305395" y="225059"/>
                </a:cxn>
                <a:cxn ang="0">
                  <a:pos x="226219" y="288826"/>
                </a:cxn>
                <a:cxn ang="0">
                  <a:pos x="226219" y="393854"/>
                </a:cxn>
                <a:cxn ang="0">
                  <a:pos x="290314" y="315083"/>
                </a:cxn>
                <a:cxn ang="0">
                  <a:pos x="290314" y="375099"/>
                </a:cxn>
                <a:cxn ang="0">
                  <a:pos x="361950" y="315083"/>
                </a:cxn>
                <a:cxn ang="0">
                  <a:pos x="377031" y="288826"/>
                </a:cxn>
                <a:cxn ang="0">
                  <a:pos x="335558" y="225059"/>
                </a:cxn>
                <a:cxn ang="0">
                  <a:pos x="377031" y="288826"/>
                </a:cxn>
                <a:cxn ang="0">
                  <a:pos x="328017" y="135036"/>
                </a:cxn>
                <a:cxn ang="0">
                  <a:pos x="392113" y="198803"/>
                </a:cxn>
              </a:cxnLst>
              <a:rect l="0" t="0" r="0" b="0"/>
              <a:pathLst>
                <a:path w="112" h="113">
                  <a:moveTo>
                    <a:pt x="108" y="36"/>
                  </a:moveTo>
                  <a:cubicBezTo>
                    <a:pt x="109" y="36"/>
                    <a:pt x="109" y="36"/>
                    <a:pt x="109" y="36"/>
                  </a:cubicBezTo>
                  <a:cubicBezTo>
                    <a:pt x="106" y="31"/>
                    <a:pt x="106" y="31"/>
                    <a:pt x="106" y="31"/>
                  </a:cubicBezTo>
                  <a:cubicBezTo>
                    <a:pt x="105" y="29"/>
                    <a:pt x="105" y="29"/>
                    <a:pt x="105" y="29"/>
                  </a:cubicBezTo>
                  <a:cubicBezTo>
                    <a:pt x="105" y="29"/>
                    <a:pt x="105" y="29"/>
                    <a:pt x="105" y="29"/>
                  </a:cubicBezTo>
                  <a:cubicBezTo>
                    <a:pt x="95" y="12"/>
                    <a:pt x="78" y="2"/>
                    <a:pt x="60" y="1"/>
                  </a:cubicBezTo>
                  <a:cubicBezTo>
                    <a:pt x="60" y="0"/>
                    <a:pt x="60" y="0"/>
                    <a:pt x="60" y="0"/>
                  </a:cubicBezTo>
                  <a:cubicBezTo>
                    <a:pt x="52" y="0"/>
                    <a:pt x="52" y="0"/>
                    <a:pt x="52" y="0"/>
                  </a:cubicBezTo>
                  <a:cubicBezTo>
                    <a:pt x="52" y="1"/>
                    <a:pt x="52" y="1"/>
                    <a:pt x="52" y="1"/>
                  </a:cubicBezTo>
                  <a:cubicBezTo>
                    <a:pt x="33" y="2"/>
                    <a:pt x="17" y="12"/>
                    <a:pt x="7" y="29"/>
                  </a:cubicBezTo>
                  <a:cubicBezTo>
                    <a:pt x="7" y="29"/>
                    <a:pt x="7" y="29"/>
                    <a:pt x="7" y="29"/>
                  </a:cubicBezTo>
                  <a:cubicBezTo>
                    <a:pt x="6" y="31"/>
                    <a:pt x="6" y="31"/>
                    <a:pt x="6" y="31"/>
                  </a:cubicBezTo>
                  <a:cubicBezTo>
                    <a:pt x="3" y="36"/>
                    <a:pt x="3" y="36"/>
                    <a:pt x="3" y="36"/>
                  </a:cubicBezTo>
                  <a:cubicBezTo>
                    <a:pt x="4" y="36"/>
                    <a:pt x="4" y="36"/>
                    <a:pt x="4" y="36"/>
                  </a:cubicBezTo>
                  <a:cubicBezTo>
                    <a:pt x="1" y="41"/>
                    <a:pt x="0" y="47"/>
                    <a:pt x="0" y="53"/>
                  </a:cubicBezTo>
                  <a:cubicBezTo>
                    <a:pt x="0" y="53"/>
                    <a:pt x="0" y="53"/>
                    <a:pt x="0" y="53"/>
                  </a:cubicBezTo>
                  <a:cubicBezTo>
                    <a:pt x="0" y="60"/>
                    <a:pt x="0" y="60"/>
                    <a:pt x="0" y="60"/>
                  </a:cubicBezTo>
                  <a:cubicBezTo>
                    <a:pt x="0" y="60"/>
                    <a:pt x="0" y="60"/>
                    <a:pt x="0" y="60"/>
                  </a:cubicBezTo>
                  <a:cubicBezTo>
                    <a:pt x="0" y="66"/>
                    <a:pt x="1" y="72"/>
                    <a:pt x="4" y="77"/>
                  </a:cubicBezTo>
                  <a:cubicBezTo>
                    <a:pt x="3" y="77"/>
                    <a:pt x="3" y="77"/>
                    <a:pt x="3" y="77"/>
                  </a:cubicBezTo>
                  <a:cubicBezTo>
                    <a:pt x="6" y="82"/>
                    <a:pt x="6" y="82"/>
                    <a:pt x="6" y="82"/>
                  </a:cubicBezTo>
                  <a:cubicBezTo>
                    <a:pt x="7" y="84"/>
                    <a:pt x="7" y="84"/>
                    <a:pt x="7" y="84"/>
                  </a:cubicBezTo>
                  <a:cubicBezTo>
                    <a:pt x="7" y="84"/>
                    <a:pt x="7" y="84"/>
                    <a:pt x="7" y="84"/>
                  </a:cubicBezTo>
                  <a:cubicBezTo>
                    <a:pt x="17" y="101"/>
                    <a:pt x="33" y="111"/>
                    <a:pt x="52" y="113"/>
                  </a:cubicBezTo>
                  <a:cubicBezTo>
                    <a:pt x="52" y="113"/>
                    <a:pt x="52" y="113"/>
                    <a:pt x="52" y="113"/>
                  </a:cubicBezTo>
                  <a:cubicBezTo>
                    <a:pt x="60" y="113"/>
                    <a:pt x="60" y="113"/>
                    <a:pt x="60" y="113"/>
                  </a:cubicBezTo>
                  <a:cubicBezTo>
                    <a:pt x="60" y="113"/>
                    <a:pt x="60" y="113"/>
                    <a:pt x="60" y="113"/>
                  </a:cubicBezTo>
                  <a:cubicBezTo>
                    <a:pt x="78" y="111"/>
                    <a:pt x="95" y="101"/>
                    <a:pt x="105" y="84"/>
                  </a:cubicBezTo>
                  <a:cubicBezTo>
                    <a:pt x="105" y="84"/>
                    <a:pt x="105" y="84"/>
                    <a:pt x="105" y="84"/>
                  </a:cubicBezTo>
                  <a:cubicBezTo>
                    <a:pt x="106" y="82"/>
                    <a:pt x="106" y="82"/>
                    <a:pt x="106" y="82"/>
                  </a:cubicBezTo>
                  <a:cubicBezTo>
                    <a:pt x="109" y="77"/>
                    <a:pt x="109" y="77"/>
                    <a:pt x="109" y="77"/>
                  </a:cubicBezTo>
                  <a:cubicBezTo>
                    <a:pt x="108" y="77"/>
                    <a:pt x="108" y="77"/>
                    <a:pt x="108" y="77"/>
                  </a:cubicBezTo>
                  <a:cubicBezTo>
                    <a:pt x="110" y="72"/>
                    <a:pt x="112" y="66"/>
                    <a:pt x="112" y="60"/>
                  </a:cubicBezTo>
                  <a:cubicBezTo>
                    <a:pt x="112" y="60"/>
                    <a:pt x="112" y="60"/>
                    <a:pt x="112" y="60"/>
                  </a:cubicBezTo>
                  <a:cubicBezTo>
                    <a:pt x="112" y="53"/>
                    <a:pt x="112" y="53"/>
                    <a:pt x="112" y="53"/>
                  </a:cubicBezTo>
                  <a:cubicBezTo>
                    <a:pt x="112" y="53"/>
                    <a:pt x="112" y="53"/>
                    <a:pt x="112" y="53"/>
                  </a:cubicBezTo>
                  <a:cubicBezTo>
                    <a:pt x="112" y="47"/>
                    <a:pt x="110" y="41"/>
                    <a:pt x="108" y="36"/>
                  </a:cubicBezTo>
                  <a:close/>
                  <a:moveTo>
                    <a:pt x="35" y="13"/>
                  </a:moveTo>
                  <a:cubicBezTo>
                    <a:pt x="32" y="17"/>
                    <a:pt x="29" y="22"/>
                    <a:pt x="27" y="29"/>
                  </a:cubicBezTo>
                  <a:cubicBezTo>
                    <a:pt x="16" y="29"/>
                    <a:pt x="16" y="29"/>
                    <a:pt x="16" y="29"/>
                  </a:cubicBezTo>
                  <a:cubicBezTo>
                    <a:pt x="21" y="22"/>
                    <a:pt x="28" y="16"/>
                    <a:pt x="35" y="13"/>
                  </a:cubicBezTo>
                  <a:close/>
                  <a:moveTo>
                    <a:pt x="12" y="36"/>
                  </a:moveTo>
                  <a:cubicBezTo>
                    <a:pt x="25" y="36"/>
                    <a:pt x="25" y="36"/>
                    <a:pt x="25" y="36"/>
                  </a:cubicBezTo>
                  <a:cubicBezTo>
                    <a:pt x="24" y="41"/>
                    <a:pt x="23" y="47"/>
                    <a:pt x="23" y="53"/>
                  </a:cubicBezTo>
                  <a:cubicBezTo>
                    <a:pt x="7" y="53"/>
                    <a:pt x="7" y="53"/>
                    <a:pt x="7" y="53"/>
                  </a:cubicBezTo>
                  <a:cubicBezTo>
                    <a:pt x="8" y="47"/>
                    <a:pt x="9" y="41"/>
                    <a:pt x="12" y="36"/>
                  </a:cubicBezTo>
                  <a:close/>
                  <a:moveTo>
                    <a:pt x="12" y="77"/>
                  </a:moveTo>
                  <a:cubicBezTo>
                    <a:pt x="9" y="72"/>
                    <a:pt x="8" y="66"/>
                    <a:pt x="7" y="60"/>
                  </a:cubicBezTo>
                  <a:cubicBezTo>
                    <a:pt x="23" y="60"/>
                    <a:pt x="23" y="60"/>
                    <a:pt x="23" y="60"/>
                  </a:cubicBezTo>
                  <a:cubicBezTo>
                    <a:pt x="23" y="66"/>
                    <a:pt x="24" y="72"/>
                    <a:pt x="25" y="77"/>
                  </a:cubicBezTo>
                  <a:lnTo>
                    <a:pt x="12" y="77"/>
                  </a:lnTo>
                  <a:close/>
                  <a:moveTo>
                    <a:pt x="16" y="84"/>
                  </a:moveTo>
                  <a:cubicBezTo>
                    <a:pt x="27" y="84"/>
                    <a:pt x="27" y="84"/>
                    <a:pt x="27" y="84"/>
                  </a:cubicBezTo>
                  <a:cubicBezTo>
                    <a:pt x="29" y="91"/>
                    <a:pt x="32" y="96"/>
                    <a:pt x="35" y="100"/>
                  </a:cubicBezTo>
                  <a:cubicBezTo>
                    <a:pt x="28" y="97"/>
                    <a:pt x="21" y="91"/>
                    <a:pt x="16" y="84"/>
                  </a:cubicBezTo>
                  <a:close/>
                  <a:moveTo>
                    <a:pt x="52" y="105"/>
                  </a:moveTo>
                  <a:cubicBezTo>
                    <a:pt x="45" y="103"/>
                    <a:pt x="39" y="95"/>
                    <a:pt x="35" y="84"/>
                  </a:cubicBezTo>
                  <a:cubicBezTo>
                    <a:pt x="52" y="84"/>
                    <a:pt x="52" y="84"/>
                    <a:pt x="52" y="84"/>
                  </a:cubicBezTo>
                  <a:lnTo>
                    <a:pt x="52" y="105"/>
                  </a:lnTo>
                  <a:close/>
                  <a:moveTo>
                    <a:pt x="52" y="77"/>
                  </a:moveTo>
                  <a:cubicBezTo>
                    <a:pt x="33" y="77"/>
                    <a:pt x="33" y="77"/>
                    <a:pt x="33" y="77"/>
                  </a:cubicBezTo>
                  <a:cubicBezTo>
                    <a:pt x="32" y="72"/>
                    <a:pt x="31" y="66"/>
                    <a:pt x="31" y="60"/>
                  </a:cubicBezTo>
                  <a:cubicBezTo>
                    <a:pt x="52" y="60"/>
                    <a:pt x="52" y="60"/>
                    <a:pt x="52" y="60"/>
                  </a:cubicBezTo>
                  <a:lnTo>
                    <a:pt x="52" y="77"/>
                  </a:lnTo>
                  <a:close/>
                  <a:moveTo>
                    <a:pt x="52" y="53"/>
                  </a:moveTo>
                  <a:cubicBezTo>
                    <a:pt x="31" y="53"/>
                    <a:pt x="31" y="53"/>
                    <a:pt x="31" y="53"/>
                  </a:cubicBezTo>
                  <a:cubicBezTo>
                    <a:pt x="31" y="47"/>
                    <a:pt x="32" y="41"/>
                    <a:pt x="33" y="36"/>
                  </a:cubicBezTo>
                  <a:cubicBezTo>
                    <a:pt x="52" y="36"/>
                    <a:pt x="52" y="36"/>
                    <a:pt x="52" y="36"/>
                  </a:cubicBezTo>
                  <a:lnTo>
                    <a:pt x="52" y="53"/>
                  </a:lnTo>
                  <a:close/>
                  <a:moveTo>
                    <a:pt x="52" y="29"/>
                  </a:moveTo>
                  <a:cubicBezTo>
                    <a:pt x="35" y="29"/>
                    <a:pt x="35" y="29"/>
                    <a:pt x="35" y="29"/>
                  </a:cubicBezTo>
                  <a:cubicBezTo>
                    <a:pt x="39" y="18"/>
                    <a:pt x="45" y="10"/>
                    <a:pt x="52" y="8"/>
                  </a:cubicBezTo>
                  <a:lnTo>
                    <a:pt x="52" y="29"/>
                  </a:lnTo>
                  <a:close/>
                  <a:moveTo>
                    <a:pt x="96" y="29"/>
                  </a:moveTo>
                  <a:cubicBezTo>
                    <a:pt x="84" y="29"/>
                    <a:pt x="84" y="29"/>
                    <a:pt x="84" y="29"/>
                  </a:cubicBezTo>
                  <a:cubicBezTo>
                    <a:pt x="82" y="22"/>
                    <a:pt x="80" y="17"/>
                    <a:pt x="77" y="13"/>
                  </a:cubicBezTo>
                  <a:cubicBezTo>
                    <a:pt x="84" y="16"/>
                    <a:pt x="91" y="22"/>
                    <a:pt x="96" y="29"/>
                  </a:cubicBezTo>
                  <a:close/>
                  <a:moveTo>
                    <a:pt x="60" y="8"/>
                  </a:moveTo>
                  <a:cubicBezTo>
                    <a:pt x="66" y="10"/>
                    <a:pt x="72" y="18"/>
                    <a:pt x="77" y="29"/>
                  </a:cubicBezTo>
                  <a:cubicBezTo>
                    <a:pt x="60" y="29"/>
                    <a:pt x="60" y="29"/>
                    <a:pt x="60" y="29"/>
                  </a:cubicBezTo>
                  <a:lnTo>
                    <a:pt x="60" y="8"/>
                  </a:lnTo>
                  <a:close/>
                  <a:moveTo>
                    <a:pt x="60" y="36"/>
                  </a:moveTo>
                  <a:cubicBezTo>
                    <a:pt x="79" y="36"/>
                    <a:pt x="79" y="36"/>
                    <a:pt x="79" y="36"/>
                  </a:cubicBezTo>
                  <a:cubicBezTo>
                    <a:pt x="80" y="41"/>
                    <a:pt x="81" y="47"/>
                    <a:pt x="81" y="53"/>
                  </a:cubicBezTo>
                  <a:cubicBezTo>
                    <a:pt x="60" y="53"/>
                    <a:pt x="60" y="53"/>
                    <a:pt x="60" y="53"/>
                  </a:cubicBezTo>
                  <a:lnTo>
                    <a:pt x="60" y="36"/>
                  </a:lnTo>
                  <a:close/>
                  <a:moveTo>
                    <a:pt x="60" y="60"/>
                  </a:moveTo>
                  <a:cubicBezTo>
                    <a:pt x="81" y="60"/>
                    <a:pt x="81" y="60"/>
                    <a:pt x="81" y="60"/>
                  </a:cubicBezTo>
                  <a:cubicBezTo>
                    <a:pt x="81" y="66"/>
                    <a:pt x="80" y="72"/>
                    <a:pt x="79" y="77"/>
                  </a:cubicBezTo>
                  <a:cubicBezTo>
                    <a:pt x="60" y="77"/>
                    <a:pt x="60" y="77"/>
                    <a:pt x="60" y="77"/>
                  </a:cubicBezTo>
                  <a:lnTo>
                    <a:pt x="60" y="60"/>
                  </a:lnTo>
                  <a:close/>
                  <a:moveTo>
                    <a:pt x="60" y="105"/>
                  </a:moveTo>
                  <a:cubicBezTo>
                    <a:pt x="60" y="84"/>
                    <a:pt x="60" y="84"/>
                    <a:pt x="60" y="84"/>
                  </a:cubicBezTo>
                  <a:cubicBezTo>
                    <a:pt x="77" y="84"/>
                    <a:pt x="77" y="84"/>
                    <a:pt x="77" y="84"/>
                  </a:cubicBezTo>
                  <a:cubicBezTo>
                    <a:pt x="72" y="95"/>
                    <a:pt x="66" y="103"/>
                    <a:pt x="60" y="105"/>
                  </a:cubicBezTo>
                  <a:close/>
                  <a:moveTo>
                    <a:pt x="77" y="100"/>
                  </a:moveTo>
                  <a:cubicBezTo>
                    <a:pt x="80" y="96"/>
                    <a:pt x="82" y="91"/>
                    <a:pt x="84" y="84"/>
                  </a:cubicBezTo>
                  <a:cubicBezTo>
                    <a:pt x="96" y="84"/>
                    <a:pt x="96" y="84"/>
                    <a:pt x="96" y="84"/>
                  </a:cubicBezTo>
                  <a:cubicBezTo>
                    <a:pt x="91" y="91"/>
                    <a:pt x="84" y="97"/>
                    <a:pt x="77" y="100"/>
                  </a:cubicBezTo>
                  <a:close/>
                  <a:moveTo>
                    <a:pt x="100" y="77"/>
                  </a:moveTo>
                  <a:cubicBezTo>
                    <a:pt x="87" y="77"/>
                    <a:pt x="87" y="77"/>
                    <a:pt x="87" y="77"/>
                  </a:cubicBezTo>
                  <a:cubicBezTo>
                    <a:pt x="88" y="72"/>
                    <a:pt x="88" y="66"/>
                    <a:pt x="89" y="60"/>
                  </a:cubicBezTo>
                  <a:cubicBezTo>
                    <a:pt x="104" y="60"/>
                    <a:pt x="104" y="60"/>
                    <a:pt x="104" y="60"/>
                  </a:cubicBezTo>
                  <a:cubicBezTo>
                    <a:pt x="104" y="66"/>
                    <a:pt x="103" y="72"/>
                    <a:pt x="100" y="77"/>
                  </a:cubicBezTo>
                  <a:close/>
                  <a:moveTo>
                    <a:pt x="89" y="53"/>
                  </a:moveTo>
                  <a:cubicBezTo>
                    <a:pt x="88" y="47"/>
                    <a:pt x="88" y="41"/>
                    <a:pt x="87" y="36"/>
                  </a:cubicBezTo>
                  <a:cubicBezTo>
                    <a:pt x="100" y="36"/>
                    <a:pt x="100" y="36"/>
                    <a:pt x="100" y="36"/>
                  </a:cubicBezTo>
                  <a:cubicBezTo>
                    <a:pt x="103" y="41"/>
                    <a:pt x="104" y="47"/>
                    <a:pt x="104" y="53"/>
                  </a:cubicBezTo>
                  <a:lnTo>
                    <a:pt x="89" y="53"/>
                  </a:lnTo>
                  <a:close/>
                </a:path>
              </a:pathLst>
            </a:custGeom>
            <a:solidFill>
              <a:schemeClr val="bg1"/>
            </a:solidFill>
            <a:ln w="9525">
              <a:noFill/>
            </a:ln>
          </p:spPr>
          <p:txBody>
            <a:bodyPr/>
            <a:lstStyle/>
            <a:p>
              <a:endParaRPr lang="zh-CN" altLang="en-US" sz="1350"/>
            </a:p>
          </p:txBody>
        </p:sp>
      </p:gr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通用">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28650" y="530820"/>
            <a:ext cx="7886700" cy="994172"/>
          </a:xfrm>
        </p:spPr>
        <p:txBody>
          <a:bodyPr/>
          <a:lstStyle>
            <a:lvl1pPr>
              <a:defRPr baseline="0">
                <a:latin typeface="Arial" panose="020B0604020202020204" pitchFamily="34" charset="0"/>
                <a:ea typeface="微软雅黑" panose="020B0503020204020204" pitchFamily="34" charset="-122"/>
              </a:defRPr>
            </a:lvl1p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3"/>
            </p:custDataLst>
          </p:nvPr>
        </p:nvSpPr>
        <p:spPr>
          <a:xfrm>
            <a:off x="285750" y="6356350"/>
            <a:ext cx="2743200" cy="365125"/>
          </a:xfrm>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4"/>
            </p:custDataLst>
          </p:nvPr>
        </p:nvSpPr>
        <p:spPr>
          <a:xfrm>
            <a:off x="2514600" y="6356350"/>
            <a:ext cx="4114800" cy="365125"/>
          </a:xfrm>
        </p:spPr>
        <p:txBody>
          <a:bodyPr/>
          <a:lstStyle/>
          <a:p>
            <a:endParaRPr lang="zh-CN" altLang="en-US" dirty="0"/>
          </a:p>
        </p:txBody>
      </p:sp>
      <p:sp>
        <p:nvSpPr>
          <p:cNvPr id="5" name="灯片编号占位符 4"/>
          <p:cNvSpPr>
            <a:spLocks noGrp="1"/>
          </p:cNvSpPr>
          <p:nvPr>
            <p:ph type="sldNum" sz="quarter" idx="12"/>
            <p:custDataLst>
              <p:tags r:id="rId5"/>
            </p:custDataLst>
          </p:nvPr>
        </p:nvSpPr>
        <p:spPr>
          <a:xfrm>
            <a:off x="6115050" y="6356350"/>
            <a:ext cx="2743200" cy="365125"/>
          </a:xfrm>
        </p:spPr>
        <p:txBody>
          <a:bodyPr/>
          <a:lstStyle/>
          <a:p>
            <a:fld id="{49AE70B2-8BF9-45C0-BB95-33D1B9D3A854}" type="slidenum">
              <a:rPr lang="zh-CN" altLang="en-US" smtClean="0"/>
            </a:fld>
            <a:endParaRPr lang="zh-CN" altLang="en-US" dirty="0"/>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相框">
    <p:spTree>
      <p:nvGrpSpPr>
        <p:cNvPr id="1" name=""/>
        <p:cNvGrpSpPr/>
        <p:nvPr/>
      </p:nvGrpSpPr>
      <p:grpSpPr>
        <a:xfrm>
          <a:off x="0" y="0"/>
          <a:ext cx="0" cy="0"/>
          <a:chOff x="0" y="0"/>
          <a:chExt cx="0" cy="0"/>
        </a:xfrm>
      </p:grpSpPr>
      <p:sp>
        <p:nvSpPr>
          <p:cNvPr id="8" name="矩形 7"/>
          <p:cNvSpPr/>
          <p:nvPr userDrawn="1">
            <p:custDataLst>
              <p:tags r:id="rId2"/>
            </p:custDataLst>
          </p:nvPr>
        </p:nvSpPr>
        <p:spPr>
          <a:xfrm>
            <a:off x="219600" y="304200"/>
            <a:ext cx="8704800" cy="62496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2" name="标题 1"/>
          <p:cNvSpPr>
            <a:spLocks noGrp="1"/>
          </p:cNvSpPr>
          <p:nvPr>
            <p:ph type="title" hasCustomPrompt="1"/>
            <p:custDataLst>
              <p:tags r:id="rId3"/>
            </p:custDataLst>
          </p:nvPr>
        </p:nvSpPr>
        <p:spPr>
          <a:xfrm>
            <a:off x="961200" y="1339650"/>
            <a:ext cx="7219800" cy="542700"/>
          </a:xfrm>
        </p:spPr>
        <p:txBody>
          <a:bodyPr anchor="ctr"/>
          <a:lstStyle>
            <a:lvl1pPr>
              <a:defRPr sz="2400" baseline="0">
                <a:solidFill>
                  <a:schemeClr val="tx1"/>
                </a:solidFill>
                <a:latin typeface="Arial" panose="020B0604020202020204" pitchFamily="34" charset="0"/>
                <a:ea typeface="微软雅黑" panose="020B0503020204020204" pitchFamily="34" charset="-122"/>
              </a:defRPr>
            </a:lvl1pPr>
          </a:lstStyle>
          <a:p>
            <a:r>
              <a:rPr lang="zh-CN" altLang="en-US" dirty="0"/>
              <a:t>单击此处编辑标题</a:t>
            </a:r>
            <a:endParaRPr lang="zh-CN" altLang="en-US" dirty="0"/>
          </a:p>
        </p:txBody>
      </p:sp>
      <p:sp>
        <p:nvSpPr>
          <p:cNvPr id="7" name="内容占位符 6"/>
          <p:cNvSpPr>
            <a:spLocks noGrp="1"/>
          </p:cNvSpPr>
          <p:nvPr>
            <p:ph sz="quarter" idx="13"/>
            <p:custDataLst>
              <p:tags r:id="rId4"/>
            </p:custDataLst>
          </p:nvPr>
        </p:nvSpPr>
        <p:spPr>
          <a:xfrm>
            <a:off x="960835" y="2594250"/>
            <a:ext cx="7219950" cy="2583900"/>
          </a:xfrm>
        </p:spPr>
        <p:txBody>
          <a:bodyPr/>
          <a:lstStyle>
            <a:lvl1pPr>
              <a:defRPr baseline="0">
                <a:solidFill>
                  <a:schemeClr val="tx1"/>
                </a:solidFill>
                <a:latin typeface="Arial" panose="020B0604020202020204" pitchFamily="34" charset="0"/>
                <a:ea typeface="微软雅黑" panose="020B0503020204020204" pitchFamily="34" charset="-122"/>
              </a:defRPr>
            </a:lvl1pPr>
            <a:lvl2pPr>
              <a:defRPr baseline="0">
                <a:solidFill>
                  <a:schemeClr val="tx1"/>
                </a:solidFill>
                <a:latin typeface="Arial" panose="020B0604020202020204" pitchFamily="34" charset="0"/>
                <a:ea typeface="微软雅黑" panose="020B0503020204020204" pitchFamily="34" charset="-122"/>
              </a:defRPr>
            </a:lvl2pPr>
            <a:lvl3pPr>
              <a:defRPr baseline="0">
                <a:solidFill>
                  <a:schemeClr val="tx1"/>
                </a:solidFill>
                <a:latin typeface="Arial" panose="020B0604020202020204" pitchFamily="34" charset="0"/>
                <a:ea typeface="微软雅黑" panose="020B0503020204020204" pitchFamily="34" charset="-122"/>
              </a:defRPr>
            </a:lvl3pPr>
            <a:lvl4pPr>
              <a:defRPr baseline="0">
                <a:solidFill>
                  <a:schemeClr val="tx1"/>
                </a:solidFill>
                <a:latin typeface="Arial" panose="020B0604020202020204" pitchFamily="34" charset="0"/>
                <a:ea typeface="微软雅黑" panose="020B0503020204020204" pitchFamily="34" charset="-122"/>
              </a:defRPr>
            </a:lvl4pPr>
            <a:lvl5pPr>
              <a:defRPr baseline="0">
                <a:solidFill>
                  <a:schemeClr val="tx1"/>
                </a:solidFill>
                <a:latin typeface="Arial" panose="020B0604020202020204" pitchFamily="34" charset="0"/>
                <a:ea typeface="微软雅黑" panose="020B0503020204020204" pitchFamily="3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3" name="日期占位符 2"/>
          <p:cNvSpPr>
            <a:spLocks noGrp="1"/>
          </p:cNvSpPr>
          <p:nvPr>
            <p:ph type="dt" sz="half" idx="10"/>
            <p:custDataLst>
              <p:tags r:id="rId5"/>
            </p:custDataLst>
          </p:nvPr>
        </p:nvSpPr>
        <p:spPr>
          <a:xfrm>
            <a:off x="285750" y="6356350"/>
            <a:ext cx="2743200" cy="365125"/>
          </a:xfrm>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6"/>
            </p:custDataLst>
          </p:nvPr>
        </p:nvSpPr>
        <p:spPr>
          <a:xfrm>
            <a:off x="2514600" y="6356350"/>
            <a:ext cx="4114800" cy="365125"/>
          </a:xfrm>
        </p:spPr>
        <p:txBody>
          <a:bodyPr/>
          <a:lstStyle/>
          <a:p>
            <a:endParaRPr lang="zh-CN" altLang="en-US" dirty="0"/>
          </a:p>
        </p:txBody>
      </p:sp>
      <p:sp>
        <p:nvSpPr>
          <p:cNvPr id="5" name="灯片编号占位符 4"/>
          <p:cNvSpPr>
            <a:spLocks noGrp="1"/>
          </p:cNvSpPr>
          <p:nvPr>
            <p:ph type="sldNum" sz="quarter" idx="12"/>
            <p:custDataLst>
              <p:tags r:id="rId7"/>
            </p:custDataLst>
          </p:nvPr>
        </p:nvSpPr>
        <p:spPr>
          <a:xfrm>
            <a:off x="6115050" y="6356350"/>
            <a:ext cx="2743200" cy="365125"/>
          </a:xfrm>
        </p:spPr>
        <p:txBody>
          <a:bodyPr/>
          <a:lstStyle/>
          <a:p>
            <a:fld id="{49AE70B2-8BF9-45C0-BB95-33D1B9D3A854}" type="slidenum">
              <a:rPr lang="zh-CN" altLang="en-US" smtClean="0"/>
            </a:fld>
            <a:endParaRPr lang="zh-CN" altLang="en-US" dirty="0"/>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左右">
    <p:spTree>
      <p:nvGrpSpPr>
        <p:cNvPr id="1" name=""/>
        <p:cNvGrpSpPr/>
        <p:nvPr/>
      </p:nvGrpSpPr>
      <p:grpSpPr>
        <a:xfrm>
          <a:off x="0" y="0"/>
          <a:ext cx="0" cy="0"/>
          <a:chOff x="0" y="0"/>
          <a:chExt cx="0" cy="0"/>
        </a:xfrm>
      </p:grpSpPr>
      <p:sp>
        <p:nvSpPr>
          <p:cNvPr id="8" name="矩形 7"/>
          <p:cNvSpPr/>
          <p:nvPr userDrawn="1">
            <p:custDataLst>
              <p:tags r:id="rId2"/>
            </p:custDataLst>
          </p:nvPr>
        </p:nvSpPr>
        <p:spPr>
          <a:xfrm>
            <a:off x="0" y="0"/>
            <a:ext cx="3617595" cy="6866255"/>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sz="1350" dirty="0">
              <a:sym typeface="+mn-ea"/>
            </a:endParaRPr>
          </a:p>
        </p:txBody>
      </p:sp>
      <p:sp>
        <p:nvSpPr>
          <p:cNvPr id="2" name="标题 1"/>
          <p:cNvSpPr>
            <a:spLocks noGrp="1"/>
          </p:cNvSpPr>
          <p:nvPr>
            <p:ph type="title" hasCustomPrompt="1"/>
            <p:custDataLst>
              <p:tags r:id="rId3"/>
            </p:custDataLst>
          </p:nvPr>
        </p:nvSpPr>
        <p:spPr>
          <a:xfrm>
            <a:off x="437400" y="880650"/>
            <a:ext cx="2970000" cy="661500"/>
          </a:xfrm>
        </p:spPr>
        <p:txBody>
          <a:bodyPr anchor="ctr"/>
          <a:lstStyle>
            <a:lvl1pPr>
              <a:defRPr sz="2700" baseline="0">
                <a:solidFill>
                  <a:schemeClr val="tx1"/>
                </a:solidFill>
                <a:latin typeface="Arial" panose="020B0604020202020204" pitchFamily="34" charset="0"/>
                <a:ea typeface="微软雅黑" panose="020B0503020204020204" pitchFamily="34" charset="-122"/>
              </a:defRPr>
            </a:lvl1pPr>
          </a:lstStyle>
          <a:p>
            <a:r>
              <a:rPr lang="zh-CN" altLang="en-US" dirty="0"/>
              <a:t>单击编辑标题</a:t>
            </a:r>
            <a:endParaRPr lang="zh-CN" altLang="en-US" dirty="0"/>
          </a:p>
        </p:txBody>
      </p:sp>
      <p:sp>
        <p:nvSpPr>
          <p:cNvPr id="3" name="日期占位符 2"/>
          <p:cNvSpPr>
            <a:spLocks noGrp="1"/>
          </p:cNvSpPr>
          <p:nvPr>
            <p:ph type="dt" sz="half" idx="10"/>
            <p:custDataLst>
              <p:tags r:id="rId4"/>
            </p:custDataLst>
          </p:nvPr>
        </p:nvSpPr>
        <p:spPr>
          <a:xfrm>
            <a:off x="285750" y="6356350"/>
            <a:ext cx="2743200" cy="365125"/>
          </a:xfrm>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5"/>
            </p:custDataLst>
          </p:nvPr>
        </p:nvSpPr>
        <p:spPr>
          <a:xfrm>
            <a:off x="2514600" y="6356350"/>
            <a:ext cx="4114800" cy="365125"/>
          </a:xfrm>
        </p:spPr>
        <p:txBody>
          <a:bodyPr/>
          <a:lstStyle/>
          <a:p>
            <a:endParaRPr lang="zh-CN" altLang="en-US" dirty="0"/>
          </a:p>
        </p:txBody>
      </p:sp>
      <p:sp>
        <p:nvSpPr>
          <p:cNvPr id="5" name="灯片编号占位符 4"/>
          <p:cNvSpPr>
            <a:spLocks noGrp="1"/>
          </p:cNvSpPr>
          <p:nvPr>
            <p:ph type="sldNum" sz="quarter" idx="12"/>
            <p:custDataLst>
              <p:tags r:id="rId6"/>
            </p:custDataLst>
          </p:nvPr>
        </p:nvSpPr>
        <p:spPr>
          <a:xfrm>
            <a:off x="6115050" y="6356350"/>
            <a:ext cx="2743200" cy="365125"/>
          </a:xfrm>
        </p:spPr>
        <p:txBody>
          <a:bodyPr/>
          <a:lstStyle/>
          <a:p>
            <a:fld id="{49AE70B2-8BF9-45C0-BB95-33D1B9D3A854}" type="slidenum">
              <a:rPr lang="zh-CN" altLang="en-US" smtClean="0"/>
            </a:fld>
            <a:endParaRPr lang="zh-CN" altLang="en-US" dirty="0"/>
          </a:p>
        </p:txBody>
      </p:sp>
      <p:sp>
        <p:nvSpPr>
          <p:cNvPr id="7" name="文本占位符 6"/>
          <p:cNvSpPr>
            <a:spLocks noGrp="1"/>
          </p:cNvSpPr>
          <p:nvPr>
            <p:ph type="body" sz="quarter" idx="13"/>
            <p:custDataLst>
              <p:tags r:id="rId7"/>
            </p:custDataLst>
          </p:nvPr>
        </p:nvSpPr>
        <p:spPr>
          <a:xfrm>
            <a:off x="440100" y="2275650"/>
            <a:ext cx="2967300" cy="3069900"/>
          </a:xfrm>
        </p:spPr>
        <p:txBody>
          <a:bodyPr/>
          <a:lstStyle>
            <a:lvl1pPr>
              <a:defRPr baseline="0">
                <a:solidFill>
                  <a:schemeClr val="tx1"/>
                </a:solidFill>
                <a:latin typeface="Arial" panose="020B0604020202020204" pitchFamily="34" charset="0"/>
                <a:ea typeface="微软雅黑" panose="020B0503020204020204" pitchFamily="34" charset="-122"/>
              </a:defRPr>
            </a:lvl1pPr>
            <a:lvl2pPr>
              <a:defRPr baseline="0">
                <a:solidFill>
                  <a:schemeClr val="tx1"/>
                </a:solidFill>
                <a:latin typeface="Arial" panose="020B0604020202020204" pitchFamily="34" charset="0"/>
                <a:ea typeface="微软雅黑" panose="020B0503020204020204" pitchFamily="34" charset="-122"/>
              </a:defRPr>
            </a:lvl2pPr>
            <a:lvl3pPr>
              <a:defRPr baseline="0">
                <a:solidFill>
                  <a:schemeClr val="tx1"/>
                </a:solidFill>
                <a:latin typeface="Arial" panose="020B0604020202020204" pitchFamily="34" charset="0"/>
                <a:ea typeface="微软雅黑" panose="020B0503020204020204" pitchFamily="34" charset="-122"/>
              </a:defRPr>
            </a:lvl3pPr>
            <a:lvl4pPr>
              <a:defRPr baseline="0">
                <a:solidFill>
                  <a:schemeClr val="tx1"/>
                </a:solidFill>
                <a:latin typeface="Arial" panose="020B0604020202020204" pitchFamily="34" charset="0"/>
                <a:ea typeface="微软雅黑" panose="020B0503020204020204" pitchFamily="34" charset="-122"/>
              </a:defRPr>
            </a:lvl4pPr>
            <a:lvl5pPr>
              <a:defRPr baseline="0">
                <a:solidFill>
                  <a:schemeClr val="tx1"/>
                </a:solidFill>
                <a:latin typeface="Arial" panose="020B0604020202020204" pitchFamily="34" charset="0"/>
                <a:ea typeface="微软雅黑" panose="020B0503020204020204" pitchFamily="3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9" name="内容占位符 8"/>
          <p:cNvSpPr>
            <a:spLocks noGrp="1"/>
          </p:cNvSpPr>
          <p:nvPr>
            <p:ph sz="quarter" idx="14"/>
            <p:custDataLst>
              <p:tags r:id="rId8"/>
            </p:custDataLst>
          </p:nvPr>
        </p:nvSpPr>
        <p:spPr>
          <a:xfrm>
            <a:off x="3825900" y="1405930"/>
            <a:ext cx="4860000" cy="3815953"/>
          </a:xfrm>
        </p:spPr>
        <p:txBody>
          <a:bodyPr/>
          <a:lstStyle>
            <a:lvl1pPr>
              <a:defRPr baseline="0">
                <a:solidFill>
                  <a:schemeClr val="tx1"/>
                </a:solidFill>
                <a:latin typeface="Arial" panose="020B0604020202020204" pitchFamily="34" charset="0"/>
                <a:ea typeface="微软雅黑" panose="020B0503020204020204" pitchFamily="34" charset="-122"/>
              </a:defRPr>
            </a:lvl1pPr>
            <a:lvl2pPr>
              <a:defRPr baseline="0">
                <a:solidFill>
                  <a:schemeClr val="tx1"/>
                </a:solidFill>
                <a:latin typeface="Arial" panose="020B0604020202020204" pitchFamily="34" charset="0"/>
                <a:ea typeface="微软雅黑" panose="020B0503020204020204" pitchFamily="34" charset="-122"/>
              </a:defRPr>
            </a:lvl2pPr>
            <a:lvl3pPr>
              <a:defRPr baseline="0">
                <a:solidFill>
                  <a:schemeClr val="tx1"/>
                </a:solidFill>
                <a:latin typeface="Arial" panose="020B0604020202020204" pitchFamily="34" charset="0"/>
                <a:ea typeface="微软雅黑" panose="020B0503020204020204" pitchFamily="34" charset="-122"/>
              </a:defRPr>
            </a:lvl3pPr>
            <a:lvl4pPr>
              <a:defRPr baseline="0">
                <a:solidFill>
                  <a:schemeClr val="tx1"/>
                </a:solidFill>
                <a:latin typeface="Arial" panose="020B0604020202020204" pitchFamily="34" charset="0"/>
                <a:ea typeface="微软雅黑" panose="020B0503020204020204" pitchFamily="34" charset="-122"/>
              </a:defRPr>
            </a:lvl4pPr>
            <a:lvl5pPr>
              <a:defRPr baseline="0">
                <a:solidFill>
                  <a:schemeClr val="tx1"/>
                </a:solidFill>
                <a:latin typeface="Arial" panose="020B0604020202020204" pitchFamily="34" charset="0"/>
                <a:ea typeface="微软雅黑" panose="020B0503020204020204" pitchFamily="3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上下">
    <p:spTree>
      <p:nvGrpSpPr>
        <p:cNvPr id="1" name=""/>
        <p:cNvGrpSpPr/>
        <p:nvPr/>
      </p:nvGrpSpPr>
      <p:grpSpPr>
        <a:xfrm>
          <a:off x="0" y="0"/>
          <a:ext cx="0" cy="0"/>
          <a:chOff x="0" y="0"/>
          <a:chExt cx="0" cy="0"/>
        </a:xfrm>
      </p:grpSpPr>
      <p:sp>
        <p:nvSpPr>
          <p:cNvPr id="10" name="矩形 9"/>
          <p:cNvSpPr/>
          <p:nvPr userDrawn="1">
            <p:custDataLst>
              <p:tags r:id="rId2"/>
            </p:custDataLst>
          </p:nvPr>
        </p:nvSpPr>
        <p:spPr>
          <a:xfrm>
            <a:off x="0" y="0"/>
            <a:ext cx="9144000" cy="2664000"/>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sz="1350">
              <a:sym typeface="+mn-ea"/>
            </a:endParaRPr>
          </a:p>
        </p:txBody>
      </p:sp>
      <p:sp>
        <p:nvSpPr>
          <p:cNvPr id="2" name="标题 1"/>
          <p:cNvSpPr>
            <a:spLocks noGrp="1"/>
          </p:cNvSpPr>
          <p:nvPr>
            <p:ph type="title"/>
            <p:custDataLst>
              <p:tags r:id="rId3"/>
            </p:custDataLst>
          </p:nvPr>
        </p:nvSpPr>
        <p:spPr>
          <a:xfrm>
            <a:off x="459000" y="859500"/>
            <a:ext cx="8232300" cy="469800"/>
          </a:xfrm>
        </p:spPr>
        <p:txBody>
          <a:bodyPr anchor="ctr"/>
          <a:lstStyle>
            <a:lvl1pPr algn="ctr">
              <a:defRPr sz="2700" baseline="0">
                <a:solidFill>
                  <a:schemeClr val="tx1"/>
                </a:solidFill>
                <a:latin typeface="Arial" panose="020B0604020202020204" pitchFamily="34" charset="0"/>
                <a:ea typeface="微软雅黑" panose="020B0503020204020204" pitchFamily="34" charset="-122"/>
              </a:defRPr>
            </a:lvl1pPr>
          </a:lstStyle>
          <a:p>
            <a:r>
              <a:rPr lang="zh-CN" altLang="en-US"/>
              <a:t>单击此处编辑母版标题样式</a:t>
            </a:r>
            <a:endParaRPr lang="zh-CN" altLang="en-US"/>
          </a:p>
        </p:txBody>
      </p:sp>
      <p:sp>
        <p:nvSpPr>
          <p:cNvPr id="3" name="日期占位符 2"/>
          <p:cNvSpPr>
            <a:spLocks noGrp="1"/>
          </p:cNvSpPr>
          <p:nvPr>
            <p:ph type="dt" sz="half" idx="10"/>
            <p:custDataLst>
              <p:tags r:id="rId4"/>
            </p:custDataLst>
          </p:nvPr>
        </p:nvSpPr>
        <p:spPr>
          <a:xfrm>
            <a:off x="285750" y="6356350"/>
            <a:ext cx="2743200" cy="365125"/>
          </a:xfrm>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5"/>
            </p:custDataLst>
          </p:nvPr>
        </p:nvSpPr>
        <p:spPr>
          <a:xfrm>
            <a:off x="2514600" y="6356350"/>
            <a:ext cx="4114800" cy="365125"/>
          </a:xfrm>
        </p:spPr>
        <p:txBody>
          <a:bodyPr/>
          <a:lstStyle/>
          <a:p>
            <a:endParaRPr lang="zh-CN" altLang="en-US" dirty="0"/>
          </a:p>
        </p:txBody>
      </p:sp>
      <p:sp>
        <p:nvSpPr>
          <p:cNvPr id="5" name="灯片编号占位符 4"/>
          <p:cNvSpPr>
            <a:spLocks noGrp="1"/>
          </p:cNvSpPr>
          <p:nvPr>
            <p:ph type="sldNum" sz="quarter" idx="12"/>
            <p:custDataLst>
              <p:tags r:id="rId6"/>
            </p:custDataLst>
          </p:nvPr>
        </p:nvSpPr>
        <p:spPr>
          <a:xfrm>
            <a:off x="6115050" y="6356350"/>
            <a:ext cx="2743200" cy="365125"/>
          </a:xfrm>
        </p:spPr>
        <p:txBody>
          <a:bodyPr/>
          <a:lstStyle/>
          <a:p>
            <a:fld id="{49AE70B2-8BF9-45C0-BB95-33D1B9D3A854}" type="slidenum">
              <a:rPr lang="zh-CN" altLang="en-US" smtClean="0"/>
            </a:fld>
            <a:endParaRPr lang="zh-CN" altLang="en-US" dirty="0"/>
          </a:p>
        </p:txBody>
      </p:sp>
      <p:sp>
        <p:nvSpPr>
          <p:cNvPr id="7" name="文本占位符 6"/>
          <p:cNvSpPr>
            <a:spLocks noGrp="1"/>
          </p:cNvSpPr>
          <p:nvPr>
            <p:ph type="body" sz="quarter" idx="13"/>
            <p:custDataLst>
              <p:tags r:id="rId7"/>
            </p:custDataLst>
          </p:nvPr>
        </p:nvSpPr>
        <p:spPr>
          <a:xfrm>
            <a:off x="459000" y="1763100"/>
            <a:ext cx="8231981" cy="621000"/>
          </a:xfrm>
        </p:spPr>
        <p:txBody>
          <a:bodyPr/>
          <a:lstStyle>
            <a:lvl1pPr algn="ctr">
              <a:defRPr baseline="0">
                <a:solidFill>
                  <a:schemeClr val="tx1"/>
                </a:solidFill>
                <a:latin typeface="Arial" panose="020B0604020202020204" pitchFamily="34" charset="0"/>
                <a:ea typeface="微软雅黑" panose="020B0503020204020204" pitchFamily="34" charset="-122"/>
              </a:defRPr>
            </a:lvl1pPr>
          </a:lstStyle>
          <a:p>
            <a:pPr lvl="0"/>
            <a:r>
              <a:rPr lang="zh-CN" altLang="en-US" dirty="0"/>
              <a:t>单击此处编辑母版文本样式</a:t>
            </a:r>
            <a:endParaRPr lang="zh-CN" altLang="en-US" dirty="0"/>
          </a:p>
        </p:txBody>
      </p:sp>
      <p:sp>
        <p:nvSpPr>
          <p:cNvPr id="9" name="内容占位符 8"/>
          <p:cNvSpPr>
            <a:spLocks noGrp="1"/>
          </p:cNvSpPr>
          <p:nvPr>
            <p:ph sz="quarter" idx="14"/>
            <p:custDataLst>
              <p:tags r:id="rId8"/>
            </p:custDataLst>
          </p:nvPr>
        </p:nvSpPr>
        <p:spPr>
          <a:xfrm>
            <a:off x="459581" y="3236850"/>
            <a:ext cx="8224200" cy="2573100"/>
          </a:xfrm>
        </p:spPr>
        <p:txBody>
          <a:bodyPr/>
          <a:lstStyle>
            <a:lvl1pPr>
              <a:defRPr baseline="0">
                <a:solidFill>
                  <a:schemeClr val="tx1"/>
                </a:solidFill>
                <a:latin typeface="Arial" panose="020B0604020202020204" pitchFamily="34" charset="0"/>
                <a:ea typeface="微软雅黑" panose="020B0503020204020204" pitchFamily="34" charset="-122"/>
              </a:defRPr>
            </a:lvl1pPr>
            <a:lvl2pPr>
              <a:defRPr baseline="0">
                <a:solidFill>
                  <a:schemeClr val="tx1"/>
                </a:solidFill>
                <a:latin typeface="Arial" panose="020B0604020202020204" pitchFamily="34" charset="0"/>
                <a:ea typeface="微软雅黑" panose="020B0503020204020204" pitchFamily="34" charset="-122"/>
              </a:defRPr>
            </a:lvl2pPr>
            <a:lvl3pPr>
              <a:defRPr baseline="0">
                <a:solidFill>
                  <a:schemeClr val="tx1"/>
                </a:solidFill>
                <a:latin typeface="Arial" panose="020B0604020202020204" pitchFamily="34" charset="0"/>
                <a:ea typeface="微软雅黑" panose="020B0503020204020204" pitchFamily="34" charset="-122"/>
              </a:defRPr>
            </a:lvl3pPr>
            <a:lvl4pPr>
              <a:defRPr baseline="0">
                <a:solidFill>
                  <a:schemeClr val="tx1"/>
                </a:solidFill>
                <a:latin typeface="Arial" panose="020B0604020202020204" pitchFamily="34" charset="0"/>
                <a:ea typeface="微软雅黑" panose="020B0503020204020204" pitchFamily="34" charset="-122"/>
              </a:defRPr>
            </a:lvl4pPr>
            <a:lvl5pPr>
              <a:defRPr baseline="0">
                <a:solidFill>
                  <a:schemeClr val="tx1"/>
                </a:solidFill>
                <a:latin typeface="Arial" panose="020B0604020202020204" pitchFamily="34" charset="0"/>
                <a:ea typeface="微软雅黑" panose="020B0503020204020204" pitchFamily="3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下上">
    <p:spTree>
      <p:nvGrpSpPr>
        <p:cNvPr id="1" name=""/>
        <p:cNvGrpSpPr/>
        <p:nvPr/>
      </p:nvGrpSpPr>
      <p:grpSpPr>
        <a:xfrm>
          <a:off x="0" y="0"/>
          <a:ext cx="0" cy="0"/>
          <a:chOff x="0" y="0"/>
          <a:chExt cx="0" cy="0"/>
        </a:xfrm>
      </p:grpSpPr>
      <p:sp>
        <p:nvSpPr>
          <p:cNvPr id="8" name="矩形 7"/>
          <p:cNvSpPr/>
          <p:nvPr userDrawn="1">
            <p:custDataLst>
              <p:tags r:id="rId2"/>
            </p:custDataLst>
          </p:nvPr>
        </p:nvSpPr>
        <p:spPr>
          <a:xfrm>
            <a:off x="0" y="5029201"/>
            <a:ext cx="9144000" cy="1828799"/>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sz="1350">
              <a:sym typeface="+mn-ea"/>
            </a:endParaRPr>
          </a:p>
        </p:txBody>
      </p:sp>
      <p:sp>
        <p:nvSpPr>
          <p:cNvPr id="2" name="标题 1"/>
          <p:cNvSpPr>
            <a:spLocks noGrp="1"/>
          </p:cNvSpPr>
          <p:nvPr>
            <p:ph type="title"/>
            <p:custDataLst>
              <p:tags r:id="rId3"/>
            </p:custDataLst>
          </p:nvPr>
        </p:nvSpPr>
        <p:spPr>
          <a:xfrm>
            <a:off x="453600" y="740250"/>
            <a:ext cx="8232300" cy="423900"/>
          </a:xfrm>
        </p:spPr>
        <p:txBody>
          <a:bodyPr anchor="ctr"/>
          <a:lstStyle>
            <a:lvl1pPr algn="ctr">
              <a:defRPr sz="2400" baseline="0">
                <a:solidFill>
                  <a:schemeClr val="tx1"/>
                </a:solidFill>
                <a:latin typeface="Arial" panose="020B0604020202020204" pitchFamily="34" charset="0"/>
                <a:ea typeface="微软雅黑" panose="020B0503020204020204" pitchFamily="34" charset="-122"/>
              </a:defRPr>
            </a:lvl1p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4"/>
            </p:custDataLst>
          </p:nvPr>
        </p:nvSpPr>
        <p:spPr>
          <a:xfrm>
            <a:off x="285750" y="6356350"/>
            <a:ext cx="2743200" cy="365125"/>
          </a:xfrm>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5"/>
            </p:custDataLst>
          </p:nvPr>
        </p:nvSpPr>
        <p:spPr>
          <a:xfrm>
            <a:off x="2514600" y="6356350"/>
            <a:ext cx="4114800" cy="365125"/>
          </a:xfrm>
        </p:spPr>
        <p:txBody>
          <a:bodyPr/>
          <a:lstStyle/>
          <a:p>
            <a:endParaRPr lang="zh-CN" altLang="en-US" dirty="0"/>
          </a:p>
        </p:txBody>
      </p:sp>
      <p:sp>
        <p:nvSpPr>
          <p:cNvPr id="5" name="灯片编号占位符 4"/>
          <p:cNvSpPr>
            <a:spLocks noGrp="1"/>
          </p:cNvSpPr>
          <p:nvPr>
            <p:ph type="sldNum" sz="quarter" idx="12"/>
            <p:custDataLst>
              <p:tags r:id="rId6"/>
            </p:custDataLst>
          </p:nvPr>
        </p:nvSpPr>
        <p:spPr>
          <a:xfrm>
            <a:off x="6115050" y="6356350"/>
            <a:ext cx="2743200" cy="365125"/>
          </a:xfrm>
        </p:spPr>
        <p:txBody>
          <a:bodyPr/>
          <a:lstStyle/>
          <a:p>
            <a:fld id="{49AE70B2-8BF9-45C0-BB95-33D1B9D3A854}" type="slidenum">
              <a:rPr lang="zh-CN" altLang="en-US" smtClean="0"/>
            </a:fld>
            <a:endParaRPr lang="zh-CN" altLang="en-US" dirty="0"/>
          </a:p>
        </p:txBody>
      </p:sp>
      <p:sp>
        <p:nvSpPr>
          <p:cNvPr id="7" name="内容占位符 6"/>
          <p:cNvSpPr>
            <a:spLocks noGrp="1"/>
          </p:cNvSpPr>
          <p:nvPr>
            <p:ph sz="quarter" idx="13"/>
            <p:custDataLst>
              <p:tags r:id="rId7"/>
            </p:custDataLst>
          </p:nvPr>
        </p:nvSpPr>
        <p:spPr>
          <a:xfrm>
            <a:off x="453628" y="2082600"/>
            <a:ext cx="8243100" cy="2408400"/>
          </a:xfrm>
        </p:spPr>
        <p:txBody>
          <a:bodyPr/>
          <a:lstStyle>
            <a:lvl1pPr>
              <a:defRPr baseline="0">
                <a:solidFill>
                  <a:schemeClr val="tx1"/>
                </a:solidFill>
                <a:latin typeface="Arial" panose="020B0604020202020204" pitchFamily="34" charset="0"/>
                <a:ea typeface="微软雅黑" panose="020B0503020204020204" pitchFamily="34" charset="-122"/>
              </a:defRPr>
            </a:lvl1pPr>
            <a:lvl2pPr>
              <a:defRPr baseline="0">
                <a:solidFill>
                  <a:schemeClr val="tx1"/>
                </a:solidFill>
                <a:latin typeface="Arial" panose="020B0604020202020204" pitchFamily="34" charset="0"/>
                <a:ea typeface="微软雅黑" panose="020B0503020204020204" pitchFamily="34" charset="-122"/>
              </a:defRPr>
            </a:lvl2pPr>
            <a:lvl3pPr>
              <a:defRPr baseline="0">
                <a:solidFill>
                  <a:schemeClr val="tx1"/>
                </a:solidFill>
                <a:latin typeface="Arial" panose="020B0604020202020204" pitchFamily="34" charset="0"/>
                <a:ea typeface="微软雅黑" panose="020B0503020204020204" pitchFamily="34" charset="-122"/>
              </a:defRPr>
            </a:lvl3pPr>
            <a:lvl4pPr>
              <a:defRPr baseline="0">
                <a:solidFill>
                  <a:schemeClr val="tx1"/>
                </a:solidFill>
                <a:latin typeface="Arial" panose="020B0604020202020204" pitchFamily="34" charset="0"/>
                <a:ea typeface="微软雅黑" panose="020B0503020204020204" pitchFamily="34" charset="-122"/>
              </a:defRPr>
            </a:lvl4pPr>
            <a:lvl5pPr>
              <a:defRPr baseline="0">
                <a:solidFill>
                  <a:schemeClr val="tx1"/>
                </a:solidFill>
                <a:latin typeface="Arial" panose="020B0604020202020204" pitchFamily="34" charset="0"/>
                <a:ea typeface="微软雅黑" panose="020B0503020204020204" pitchFamily="3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9" name="文本占位符 8"/>
          <p:cNvSpPr>
            <a:spLocks noGrp="1"/>
          </p:cNvSpPr>
          <p:nvPr>
            <p:ph type="body" sz="quarter" idx="14"/>
            <p:custDataLst>
              <p:tags r:id="rId8"/>
            </p:custDataLst>
          </p:nvPr>
        </p:nvSpPr>
        <p:spPr>
          <a:xfrm>
            <a:off x="445500" y="5306850"/>
            <a:ext cx="8251200" cy="758700"/>
          </a:xfrm>
        </p:spPr>
        <p:txBody>
          <a:bodyPr/>
          <a:lstStyle>
            <a:lvl1pPr>
              <a:defRPr baseline="0">
                <a:solidFill>
                  <a:schemeClr val="tx1"/>
                </a:solidFill>
                <a:latin typeface="Arial" panose="020B0604020202020204" pitchFamily="34" charset="0"/>
                <a:ea typeface="微软雅黑" panose="020B0503020204020204" pitchFamily="34" charset="-122"/>
              </a:defRPr>
            </a:lvl1pPr>
          </a:lstStyle>
          <a:p>
            <a:pPr lvl="0"/>
            <a:r>
              <a:rPr lang="zh-CN" altLang="en-US" dirty="0"/>
              <a:t>单击此处编辑母版文本样式</a:t>
            </a:r>
            <a:endParaRPr lang="zh-CN" altLang="en-US" dirty="0"/>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导航">
    <p:spTree>
      <p:nvGrpSpPr>
        <p:cNvPr id="1" name=""/>
        <p:cNvGrpSpPr/>
        <p:nvPr/>
      </p:nvGrpSpPr>
      <p:grpSpPr>
        <a:xfrm>
          <a:off x="0" y="0"/>
          <a:ext cx="0" cy="0"/>
          <a:chOff x="0" y="0"/>
          <a:chExt cx="0" cy="0"/>
        </a:xfrm>
      </p:grpSpPr>
      <p:sp>
        <p:nvSpPr>
          <p:cNvPr id="10" name="矩形 9"/>
          <p:cNvSpPr/>
          <p:nvPr userDrawn="1">
            <p:custDataLst>
              <p:tags r:id="rId2"/>
            </p:custDataLst>
          </p:nvPr>
        </p:nvSpPr>
        <p:spPr>
          <a:xfrm>
            <a:off x="0" y="0"/>
            <a:ext cx="9144000" cy="914400"/>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sz="1350">
              <a:sym typeface="+mn-ea"/>
            </a:endParaRPr>
          </a:p>
        </p:txBody>
      </p:sp>
      <p:sp>
        <p:nvSpPr>
          <p:cNvPr id="2" name="标题 1"/>
          <p:cNvSpPr>
            <a:spLocks noGrp="1"/>
          </p:cNvSpPr>
          <p:nvPr>
            <p:ph type="title"/>
            <p:custDataLst>
              <p:tags r:id="rId3"/>
            </p:custDataLst>
          </p:nvPr>
        </p:nvSpPr>
        <p:spPr>
          <a:xfrm>
            <a:off x="434700" y="292846"/>
            <a:ext cx="8278200" cy="331473"/>
          </a:xfrm>
        </p:spPr>
        <p:txBody>
          <a:bodyPr/>
          <a:lstStyle>
            <a:lvl1pPr>
              <a:defRPr baseline="0">
                <a:solidFill>
                  <a:schemeClr val="tx1"/>
                </a:solidFill>
                <a:latin typeface="Arial" panose="020B0604020202020204" pitchFamily="34" charset="0"/>
                <a:ea typeface="微软雅黑" panose="020B0503020204020204" pitchFamily="34" charset="-122"/>
              </a:defRPr>
            </a:lvl1p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4"/>
            </p:custDataLst>
          </p:nvPr>
        </p:nvSpPr>
        <p:spPr>
          <a:xfrm>
            <a:off x="285750" y="6356350"/>
            <a:ext cx="2743200" cy="365125"/>
          </a:xfrm>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5"/>
            </p:custDataLst>
          </p:nvPr>
        </p:nvSpPr>
        <p:spPr>
          <a:xfrm>
            <a:off x="2514600" y="6356350"/>
            <a:ext cx="4114800" cy="365125"/>
          </a:xfrm>
        </p:spPr>
        <p:txBody>
          <a:bodyPr/>
          <a:lstStyle/>
          <a:p>
            <a:endParaRPr lang="zh-CN" altLang="en-US" dirty="0"/>
          </a:p>
        </p:txBody>
      </p:sp>
      <p:sp>
        <p:nvSpPr>
          <p:cNvPr id="5" name="灯片编号占位符 4"/>
          <p:cNvSpPr>
            <a:spLocks noGrp="1"/>
          </p:cNvSpPr>
          <p:nvPr>
            <p:ph type="sldNum" sz="quarter" idx="12"/>
            <p:custDataLst>
              <p:tags r:id="rId6"/>
            </p:custDataLst>
          </p:nvPr>
        </p:nvSpPr>
        <p:spPr>
          <a:xfrm>
            <a:off x="6115050" y="6356350"/>
            <a:ext cx="2743200" cy="365125"/>
          </a:xfrm>
        </p:spPr>
        <p:txBody>
          <a:bodyPr/>
          <a:lstStyle/>
          <a:p>
            <a:fld id="{49AE70B2-8BF9-45C0-BB95-33D1B9D3A854}" type="slidenum">
              <a:rPr lang="zh-CN" altLang="en-US" smtClean="0"/>
            </a:fld>
            <a:endParaRPr lang="zh-CN" altLang="en-US" dirty="0"/>
          </a:p>
        </p:txBody>
      </p:sp>
      <p:sp>
        <p:nvSpPr>
          <p:cNvPr id="7" name="内容占位符 6"/>
          <p:cNvSpPr>
            <a:spLocks noGrp="1"/>
          </p:cNvSpPr>
          <p:nvPr>
            <p:ph sz="quarter" idx="13"/>
            <p:custDataLst>
              <p:tags r:id="rId7"/>
            </p:custDataLst>
          </p:nvPr>
        </p:nvSpPr>
        <p:spPr>
          <a:xfrm>
            <a:off x="434700" y="2025000"/>
            <a:ext cx="4006800" cy="2170800"/>
          </a:xfrm>
        </p:spPr>
        <p:txBody>
          <a:bodyPr/>
          <a:lstStyle>
            <a:lvl1pPr>
              <a:defRPr baseline="0">
                <a:solidFill>
                  <a:schemeClr val="tx1"/>
                </a:solidFill>
                <a:latin typeface="Arial" panose="020B0604020202020204" pitchFamily="34" charset="0"/>
                <a:ea typeface="微软雅黑" panose="020B0503020204020204" pitchFamily="34" charset="-122"/>
              </a:defRPr>
            </a:lvl1pPr>
            <a:lvl2pPr>
              <a:defRPr baseline="0">
                <a:solidFill>
                  <a:schemeClr val="tx1"/>
                </a:solidFill>
                <a:latin typeface="Arial" panose="020B0604020202020204" pitchFamily="34" charset="0"/>
                <a:ea typeface="微软雅黑" panose="020B0503020204020204" pitchFamily="34" charset="-122"/>
              </a:defRPr>
            </a:lvl2pPr>
            <a:lvl3pPr>
              <a:defRPr baseline="0">
                <a:solidFill>
                  <a:schemeClr val="tx1"/>
                </a:solidFill>
                <a:latin typeface="Arial" panose="020B0604020202020204" pitchFamily="34" charset="0"/>
                <a:ea typeface="微软雅黑" panose="020B0503020204020204" pitchFamily="34" charset="-122"/>
              </a:defRPr>
            </a:lvl3pPr>
            <a:lvl4pPr>
              <a:defRPr baseline="0">
                <a:solidFill>
                  <a:schemeClr val="tx1"/>
                </a:solidFill>
                <a:latin typeface="Arial" panose="020B0604020202020204" pitchFamily="34" charset="0"/>
                <a:ea typeface="微软雅黑" panose="020B0503020204020204" pitchFamily="34" charset="-122"/>
              </a:defRPr>
            </a:lvl4pPr>
            <a:lvl5pPr>
              <a:defRPr baseline="0">
                <a:solidFill>
                  <a:schemeClr val="tx1"/>
                </a:solidFill>
                <a:latin typeface="Arial" panose="020B0604020202020204" pitchFamily="34" charset="0"/>
                <a:ea typeface="微软雅黑" panose="020B0503020204020204" pitchFamily="3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9" name="内容占位符 8"/>
          <p:cNvSpPr>
            <a:spLocks noGrp="1"/>
          </p:cNvSpPr>
          <p:nvPr>
            <p:ph sz="quarter" idx="14"/>
            <p:custDataLst>
              <p:tags r:id="rId8"/>
            </p:custDataLst>
          </p:nvPr>
        </p:nvSpPr>
        <p:spPr>
          <a:xfrm>
            <a:off x="4681800" y="2025000"/>
            <a:ext cx="4025700" cy="2170800"/>
          </a:xfrm>
        </p:spPr>
        <p:txBody>
          <a:bodyPr/>
          <a:lstStyle>
            <a:lvl1pPr>
              <a:defRPr baseline="0">
                <a:solidFill>
                  <a:schemeClr val="tx1"/>
                </a:solidFill>
                <a:latin typeface="Arial" panose="020B0604020202020204" pitchFamily="34" charset="0"/>
                <a:ea typeface="微软雅黑" panose="020B0503020204020204" pitchFamily="34" charset="-122"/>
              </a:defRPr>
            </a:lvl1pPr>
            <a:lvl2pPr>
              <a:defRPr baseline="0">
                <a:solidFill>
                  <a:schemeClr val="tx1"/>
                </a:solidFill>
                <a:latin typeface="Arial" panose="020B0604020202020204" pitchFamily="34" charset="0"/>
                <a:ea typeface="微软雅黑" panose="020B0503020204020204" pitchFamily="34" charset="-122"/>
              </a:defRPr>
            </a:lvl2pPr>
            <a:lvl3pPr>
              <a:defRPr baseline="0">
                <a:solidFill>
                  <a:schemeClr val="tx1"/>
                </a:solidFill>
                <a:latin typeface="Arial" panose="020B0604020202020204" pitchFamily="34" charset="0"/>
                <a:ea typeface="微软雅黑" panose="020B0503020204020204" pitchFamily="34" charset="-122"/>
              </a:defRPr>
            </a:lvl3pPr>
            <a:lvl4pPr>
              <a:defRPr baseline="0">
                <a:solidFill>
                  <a:schemeClr val="tx1"/>
                </a:solidFill>
                <a:latin typeface="Arial" panose="020B0604020202020204" pitchFamily="34" charset="0"/>
                <a:ea typeface="微软雅黑" panose="020B0503020204020204" pitchFamily="34" charset="-122"/>
              </a:defRPr>
            </a:lvl4pPr>
            <a:lvl5pPr>
              <a:defRPr baseline="0">
                <a:solidFill>
                  <a:schemeClr val="tx1"/>
                </a:solidFill>
                <a:latin typeface="Arial" panose="020B0604020202020204" pitchFamily="34" charset="0"/>
                <a:ea typeface="微软雅黑" panose="020B0503020204020204" pitchFamily="3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11" name="文本占位符 10"/>
          <p:cNvSpPr>
            <a:spLocks noGrp="1"/>
          </p:cNvSpPr>
          <p:nvPr>
            <p:ph type="body" sz="quarter" idx="15"/>
            <p:custDataLst>
              <p:tags r:id="rId9"/>
            </p:custDataLst>
          </p:nvPr>
        </p:nvSpPr>
        <p:spPr>
          <a:xfrm>
            <a:off x="429300" y="4914450"/>
            <a:ext cx="4006800" cy="585900"/>
          </a:xfrm>
        </p:spPr>
        <p:txBody>
          <a:bodyPr/>
          <a:lstStyle>
            <a:lvl1pPr>
              <a:defRPr baseline="0">
                <a:solidFill>
                  <a:schemeClr val="tx1"/>
                </a:solidFill>
                <a:latin typeface="Arial" panose="020B0604020202020204" pitchFamily="34" charset="0"/>
                <a:ea typeface="微软雅黑" panose="020B0503020204020204" pitchFamily="34" charset="-122"/>
              </a:defRPr>
            </a:lvl1pPr>
          </a:lstStyle>
          <a:p>
            <a:pPr lvl="0"/>
            <a:r>
              <a:rPr lang="zh-CN" altLang="en-US" dirty="0"/>
              <a:t>单击此处编辑母版文本样式</a:t>
            </a:r>
            <a:endParaRPr lang="zh-CN" altLang="en-US" dirty="0"/>
          </a:p>
        </p:txBody>
      </p:sp>
      <p:sp>
        <p:nvSpPr>
          <p:cNvPr id="13" name="文本占位符 12"/>
          <p:cNvSpPr>
            <a:spLocks noGrp="1"/>
          </p:cNvSpPr>
          <p:nvPr>
            <p:ph type="body" sz="quarter" idx="16"/>
            <p:custDataLst>
              <p:tags r:id="rId10"/>
            </p:custDataLst>
          </p:nvPr>
        </p:nvSpPr>
        <p:spPr>
          <a:xfrm>
            <a:off x="4689900" y="4910850"/>
            <a:ext cx="4025700" cy="585900"/>
          </a:xfrm>
        </p:spPr>
        <p:txBody>
          <a:bodyPr/>
          <a:lstStyle>
            <a:lvl1pPr>
              <a:defRPr baseline="0">
                <a:solidFill>
                  <a:schemeClr val="tx1"/>
                </a:solidFill>
                <a:latin typeface="Arial" panose="020B0604020202020204" pitchFamily="34" charset="0"/>
                <a:ea typeface="微软雅黑" panose="020B0503020204020204" pitchFamily="34" charset="-122"/>
              </a:defRPr>
            </a:lvl1pPr>
          </a:lstStyle>
          <a:p>
            <a:pPr lvl="0"/>
            <a:r>
              <a:rPr lang="zh-CN" altLang="en-US" dirty="0"/>
              <a:t>单击此处编辑母版文本样式</a:t>
            </a:r>
            <a:endParaRPr lang="zh-CN" altLang="en-US" dirty="0"/>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腰带">
    <p:spTree>
      <p:nvGrpSpPr>
        <p:cNvPr id="1" name=""/>
        <p:cNvGrpSpPr/>
        <p:nvPr/>
      </p:nvGrpSpPr>
      <p:grpSpPr>
        <a:xfrm>
          <a:off x="0" y="0"/>
          <a:ext cx="0" cy="0"/>
          <a:chOff x="0" y="0"/>
          <a:chExt cx="0" cy="0"/>
        </a:xfrm>
      </p:grpSpPr>
      <p:sp>
        <p:nvSpPr>
          <p:cNvPr id="10" name="矩形 9"/>
          <p:cNvSpPr/>
          <p:nvPr userDrawn="1">
            <p:custDataLst>
              <p:tags r:id="rId2"/>
            </p:custDataLst>
          </p:nvPr>
        </p:nvSpPr>
        <p:spPr>
          <a:xfrm>
            <a:off x="0" y="1576668"/>
            <a:ext cx="9144000" cy="3704665"/>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sz="1350">
              <a:sym typeface="+mn-ea"/>
            </a:endParaRPr>
          </a:p>
        </p:txBody>
      </p:sp>
      <p:sp>
        <p:nvSpPr>
          <p:cNvPr id="2" name="标题 1"/>
          <p:cNvSpPr>
            <a:spLocks noGrp="1"/>
          </p:cNvSpPr>
          <p:nvPr>
            <p:ph type="title" hasCustomPrompt="1"/>
            <p:custDataLst>
              <p:tags r:id="rId3"/>
            </p:custDataLst>
          </p:nvPr>
        </p:nvSpPr>
        <p:spPr>
          <a:xfrm>
            <a:off x="1142100" y="1637550"/>
            <a:ext cx="6858000" cy="1790100"/>
          </a:xfrm>
        </p:spPr>
        <p:txBody>
          <a:bodyPr anchor="b"/>
          <a:lstStyle>
            <a:lvl1pPr algn="ctr">
              <a:defRPr sz="4500" baseline="0">
                <a:solidFill>
                  <a:schemeClr val="tx1"/>
                </a:solidFill>
                <a:latin typeface="Arial" panose="020B0604020202020204" pitchFamily="34" charset="0"/>
                <a:ea typeface="微软雅黑" panose="020B0503020204020204" pitchFamily="34" charset="-122"/>
              </a:defRPr>
            </a:lvl1pPr>
          </a:lstStyle>
          <a:p>
            <a:r>
              <a:rPr lang="zh-CN" altLang="en-US" dirty="0"/>
              <a:t>单击此处编辑标题</a:t>
            </a:r>
            <a:endParaRPr lang="zh-CN" altLang="en-US" dirty="0"/>
          </a:p>
        </p:txBody>
      </p:sp>
      <p:sp>
        <p:nvSpPr>
          <p:cNvPr id="3" name="日期占位符 2"/>
          <p:cNvSpPr>
            <a:spLocks noGrp="1"/>
          </p:cNvSpPr>
          <p:nvPr>
            <p:ph type="dt" sz="half" idx="10"/>
            <p:custDataLst>
              <p:tags r:id="rId4"/>
            </p:custDataLst>
          </p:nvPr>
        </p:nvSpPr>
        <p:spPr>
          <a:xfrm>
            <a:off x="285750" y="6356350"/>
            <a:ext cx="2743200" cy="365125"/>
          </a:xfrm>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5"/>
            </p:custDataLst>
          </p:nvPr>
        </p:nvSpPr>
        <p:spPr>
          <a:xfrm>
            <a:off x="2514600" y="6356350"/>
            <a:ext cx="4114800" cy="365125"/>
          </a:xfrm>
        </p:spPr>
        <p:txBody>
          <a:bodyPr/>
          <a:lstStyle/>
          <a:p>
            <a:endParaRPr lang="zh-CN" altLang="en-US" dirty="0"/>
          </a:p>
        </p:txBody>
      </p:sp>
      <p:sp>
        <p:nvSpPr>
          <p:cNvPr id="5" name="灯片编号占位符 4"/>
          <p:cNvSpPr>
            <a:spLocks noGrp="1"/>
          </p:cNvSpPr>
          <p:nvPr>
            <p:ph type="sldNum" sz="quarter" idx="12"/>
            <p:custDataLst>
              <p:tags r:id="rId6"/>
            </p:custDataLst>
          </p:nvPr>
        </p:nvSpPr>
        <p:spPr>
          <a:xfrm>
            <a:off x="6115050" y="6356350"/>
            <a:ext cx="2743200" cy="365125"/>
          </a:xfrm>
        </p:spPr>
        <p:txBody>
          <a:bodyPr/>
          <a:lstStyle/>
          <a:p>
            <a:fld id="{49AE70B2-8BF9-45C0-BB95-33D1B9D3A854}" type="slidenum">
              <a:rPr lang="zh-CN" altLang="en-US" smtClean="0"/>
            </a:fld>
            <a:endParaRPr lang="zh-CN" altLang="en-US" dirty="0"/>
          </a:p>
        </p:txBody>
      </p:sp>
      <p:sp>
        <p:nvSpPr>
          <p:cNvPr id="7" name="文本占位符 6"/>
          <p:cNvSpPr>
            <a:spLocks noGrp="1"/>
          </p:cNvSpPr>
          <p:nvPr>
            <p:ph type="body" sz="quarter" idx="13"/>
            <p:custDataLst>
              <p:tags r:id="rId7"/>
            </p:custDataLst>
          </p:nvPr>
        </p:nvSpPr>
        <p:spPr>
          <a:xfrm>
            <a:off x="1141810" y="4069800"/>
            <a:ext cx="6858000" cy="1242000"/>
          </a:xfrm>
        </p:spPr>
        <p:txBody>
          <a:bodyPr/>
          <a:lstStyle>
            <a:lvl1pPr algn="ctr">
              <a:defRPr baseline="0">
                <a:solidFill>
                  <a:schemeClr val="tx1"/>
                </a:solidFill>
                <a:latin typeface="Arial" panose="020B0604020202020204" pitchFamily="34" charset="0"/>
                <a:ea typeface="微软雅黑" panose="020B0503020204020204" pitchFamily="34" charset="-122"/>
              </a:defRPr>
            </a:lvl1pPr>
          </a:lstStyle>
          <a:p>
            <a:pPr lvl="0"/>
            <a:r>
              <a:rPr lang="zh-CN" altLang="en-US" dirty="0"/>
              <a:t>单击此处编辑母版文本样式</a:t>
            </a:r>
            <a:endParaRPr lang="zh-CN" alt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a:t>单击此处编辑母版文本样式</a:t>
            </a:r>
            <a:endParaRPr lang="zh-CN" altLang="en-US"/>
          </a:p>
        </p:txBody>
      </p:sp>
      <p:sp>
        <p:nvSpPr>
          <p:cNvPr id="4" name="日期占位符 3"/>
          <p:cNvSpPr>
            <a:spLocks noGrp="1"/>
          </p:cNvSpPr>
          <p:nvPr>
            <p:ph type="dt" sz="half" idx="10"/>
          </p:nvPr>
        </p:nvSpPr>
        <p:spPr/>
        <p:txBody>
          <a:bodyPr/>
          <a:lstStyle>
            <a:lvl1pPr>
              <a:defRPr/>
            </a:lvl1pPr>
          </a:lstStyle>
          <a:p>
            <a:pPr>
              <a:defRPr/>
            </a:pPr>
            <a:fld id="{CB1AC365-9AC6-4121-A977-0334C004DD39}" type="datetimeFigureOut">
              <a:rPr lang="zh-CN" altLang="en-US"/>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幻灯片编号占位符 5"/>
          <p:cNvSpPr>
            <a:spLocks noGrp="1"/>
          </p:cNvSpPr>
          <p:nvPr>
            <p:ph type="sldNum" sz="quarter" idx="12"/>
          </p:nvPr>
        </p:nvSpPr>
        <p:spPr/>
        <p:txBody>
          <a:bodyPr/>
          <a:lstStyle>
            <a:lvl1pPr>
              <a:defRPr/>
            </a:lvl1pPr>
          </a:lstStyle>
          <a:p>
            <a:pPr>
              <a:defRPr/>
            </a:pPr>
            <a:fld id="{915EA12A-8CCD-44DE-BFFA-E7984E4537B0}" type="slidenum">
              <a:rPr lang="zh-CN" altLang="en-US"/>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项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5" name="日期占位符 3"/>
          <p:cNvSpPr>
            <a:spLocks noGrp="1"/>
          </p:cNvSpPr>
          <p:nvPr>
            <p:ph type="dt" sz="half" idx="10"/>
          </p:nvPr>
        </p:nvSpPr>
        <p:spPr/>
        <p:txBody>
          <a:bodyPr/>
          <a:lstStyle>
            <a:lvl1pPr>
              <a:defRPr/>
            </a:lvl1pPr>
          </a:lstStyle>
          <a:p>
            <a:pPr>
              <a:defRPr/>
            </a:pPr>
            <a:fld id="{7F6C3EAB-0340-432F-B926-649D4B6664FF}" type="datetimeFigureOut">
              <a:rPr lang="zh-CN" altLang="en-US"/>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幻灯片编号占位符 5"/>
          <p:cNvSpPr>
            <a:spLocks noGrp="1"/>
          </p:cNvSpPr>
          <p:nvPr>
            <p:ph type="sldNum" sz="quarter" idx="12"/>
          </p:nvPr>
        </p:nvSpPr>
        <p:spPr/>
        <p:txBody>
          <a:bodyPr/>
          <a:lstStyle>
            <a:lvl1pPr>
              <a:defRPr/>
            </a:lvl1pPr>
          </a:lstStyle>
          <a:p>
            <a:pPr>
              <a:defRPr/>
            </a:pPr>
            <a:fld id="{1E47C91D-8B97-4271-B5A1-AE01D61F2453}" type="slidenum">
              <a:rPr lang="zh-CN" altLang="en-US"/>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7" name="日期占位符 3"/>
          <p:cNvSpPr>
            <a:spLocks noGrp="1"/>
          </p:cNvSpPr>
          <p:nvPr>
            <p:ph type="dt" sz="half" idx="10"/>
          </p:nvPr>
        </p:nvSpPr>
        <p:spPr/>
        <p:txBody>
          <a:bodyPr/>
          <a:lstStyle>
            <a:lvl1pPr>
              <a:defRPr/>
            </a:lvl1pPr>
          </a:lstStyle>
          <a:p>
            <a:pPr>
              <a:defRPr/>
            </a:pPr>
            <a:fld id="{A7EF10B6-9F03-43CF-9B53-8C598C9E54DD}" type="datetimeFigureOut">
              <a:rPr lang="zh-CN" altLang="en-US"/>
            </a:fld>
            <a:endParaRPr lang="zh-CN" altLang="en-US"/>
          </a:p>
        </p:txBody>
      </p:sp>
      <p:sp>
        <p:nvSpPr>
          <p:cNvPr id="8" name="页脚占位符 4"/>
          <p:cNvSpPr>
            <a:spLocks noGrp="1"/>
          </p:cNvSpPr>
          <p:nvPr>
            <p:ph type="ftr" sz="quarter" idx="11"/>
          </p:nvPr>
        </p:nvSpPr>
        <p:spPr/>
        <p:txBody>
          <a:bodyPr/>
          <a:lstStyle>
            <a:lvl1pPr>
              <a:defRPr/>
            </a:lvl1pPr>
          </a:lstStyle>
          <a:p>
            <a:pPr>
              <a:defRPr/>
            </a:pPr>
            <a:endParaRPr lang="zh-CN" altLang="en-US"/>
          </a:p>
        </p:txBody>
      </p:sp>
      <p:sp>
        <p:nvSpPr>
          <p:cNvPr id="9" name="幻灯片编号占位符 5"/>
          <p:cNvSpPr>
            <a:spLocks noGrp="1"/>
          </p:cNvSpPr>
          <p:nvPr>
            <p:ph type="sldNum" sz="quarter" idx="12"/>
          </p:nvPr>
        </p:nvSpPr>
        <p:spPr/>
        <p:txBody>
          <a:bodyPr/>
          <a:lstStyle>
            <a:lvl1pPr>
              <a:defRPr/>
            </a:lvl1pPr>
          </a:lstStyle>
          <a:p>
            <a:pPr>
              <a:defRPr/>
            </a:pPr>
            <a:fld id="{7DA63A96-2454-49FC-B061-D54C1ADE653F}" type="slidenum">
              <a:rPr lang="zh-CN" altLang="en-US"/>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3"/>
          <p:cNvSpPr>
            <a:spLocks noGrp="1"/>
          </p:cNvSpPr>
          <p:nvPr>
            <p:ph type="dt" sz="half" idx="10"/>
          </p:nvPr>
        </p:nvSpPr>
        <p:spPr/>
        <p:txBody>
          <a:bodyPr/>
          <a:lstStyle>
            <a:lvl1pPr>
              <a:defRPr/>
            </a:lvl1pPr>
          </a:lstStyle>
          <a:p>
            <a:pPr>
              <a:defRPr/>
            </a:pPr>
            <a:fld id="{C1E8214A-A5F4-4C8D-89BA-80AFED4FA82E}" type="datetimeFigureOut">
              <a:rPr lang="zh-CN" altLang="en-US"/>
            </a:fld>
            <a:endParaRPr lang="zh-CN" altLang="en-US"/>
          </a:p>
        </p:txBody>
      </p:sp>
      <p:sp>
        <p:nvSpPr>
          <p:cNvPr id="4" name="页脚占位符 4"/>
          <p:cNvSpPr>
            <a:spLocks noGrp="1"/>
          </p:cNvSpPr>
          <p:nvPr>
            <p:ph type="ftr" sz="quarter" idx="11"/>
          </p:nvPr>
        </p:nvSpPr>
        <p:spPr/>
        <p:txBody>
          <a:bodyPr/>
          <a:lstStyle>
            <a:lvl1pPr>
              <a:defRPr/>
            </a:lvl1pPr>
          </a:lstStyle>
          <a:p>
            <a:pPr>
              <a:defRPr/>
            </a:pPr>
            <a:endParaRPr lang="zh-CN" altLang="en-US"/>
          </a:p>
        </p:txBody>
      </p:sp>
      <p:sp>
        <p:nvSpPr>
          <p:cNvPr id="5" name="幻灯片编号占位符 5"/>
          <p:cNvSpPr>
            <a:spLocks noGrp="1"/>
          </p:cNvSpPr>
          <p:nvPr>
            <p:ph type="sldNum" sz="quarter" idx="12"/>
          </p:nvPr>
        </p:nvSpPr>
        <p:spPr/>
        <p:txBody>
          <a:bodyPr/>
          <a:lstStyle>
            <a:lvl1pPr>
              <a:defRPr/>
            </a:lvl1pPr>
          </a:lstStyle>
          <a:p>
            <a:pPr>
              <a:defRPr/>
            </a:pPr>
            <a:fld id="{2B03621F-2684-4007-8346-81B44F0F3150}" type="slidenum">
              <a:rPr lang="zh-CN" altLang="en-US"/>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3"/>
          <p:cNvSpPr>
            <a:spLocks noGrp="1"/>
          </p:cNvSpPr>
          <p:nvPr>
            <p:ph type="dt" sz="half" idx="10"/>
          </p:nvPr>
        </p:nvSpPr>
        <p:spPr/>
        <p:txBody>
          <a:bodyPr/>
          <a:lstStyle>
            <a:lvl1pPr>
              <a:defRPr/>
            </a:lvl1pPr>
          </a:lstStyle>
          <a:p>
            <a:pPr>
              <a:defRPr/>
            </a:pPr>
            <a:fld id="{3BCFAA97-2BED-4541-A3C3-DDDD054CE71C}" type="datetimeFigureOut">
              <a:rPr lang="zh-CN" altLang="en-US"/>
            </a:fld>
            <a:endParaRPr lang="zh-CN" altLang="en-US"/>
          </a:p>
        </p:txBody>
      </p:sp>
      <p:sp>
        <p:nvSpPr>
          <p:cNvPr id="3" name="页脚占位符 4"/>
          <p:cNvSpPr>
            <a:spLocks noGrp="1"/>
          </p:cNvSpPr>
          <p:nvPr>
            <p:ph type="ftr" sz="quarter" idx="11"/>
          </p:nvPr>
        </p:nvSpPr>
        <p:spPr/>
        <p:txBody>
          <a:bodyPr/>
          <a:lstStyle>
            <a:lvl1pPr>
              <a:defRPr/>
            </a:lvl1pPr>
          </a:lstStyle>
          <a:p>
            <a:pPr>
              <a:defRPr/>
            </a:pPr>
            <a:endParaRPr lang="zh-CN" altLang="en-US"/>
          </a:p>
        </p:txBody>
      </p:sp>
      <p:sp>
        <p:nvSpPr>
          <p:cNvPr id="4" name="幻灯片编号占位符 5"/>
          <p:cNvSpPr>
            <a:spLocks noGrp="1"/>
          </p:cNvSpPr>
          <p:nvPr>
            <p:ph type="sldNum" sz="quarter" idx="12"/>
          </p:nvPr>
        </p:nvSpPr>
        <p:spPr/>
        <p:txBody>
          <a:bodyPr/>
          <a:lstStyle>
            <a:lvl1pPr>
              <a:defRPr/>
            </a:lvl1pPr>
          </a:lstStyle>
          <a:p>
            <a:pPr>
              <a:defRPr/>
            </a:pPr>
            <a:fld id="{7E7817F9-8A3A-4927-A066-41E629997F91}" type="slidenum">
              <a:rPr lang="zh-CN" altLang="en-US"/>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endParaRPr lang="zh-CN" altLang="en-US"/>
          </a:p>
        </p:txBody>
      </p:sp>
      <p:sp>
        <p:nvSpPr>
          <p:cNvPr id="5" name="日期占位符 3"/>
          <p:cNvSpPr>
            <a:spLocks noGrp="1"/>
          </p:cNvSpPr>
          <p:nvPr>
            <p:ph type="dt" sz="half" idx="10"/>
          </p:nvPr>
        </p:nvSpPr>
        <p:spPr/>
        <p:txBody>
          <a:bodyPr/>
          <a:lstStyle>
            <a:lvl1pPr>
              <a:defRPr/>
            </a:lvl1pPr>
          </a:lstStyle>
          <a:p>
            <a:pPr>
              <a:defRPr/>
            </a:pPr>
            <a:fld id="{AE8AE1B8-A378-4C90-9AF4-8C47144951FA}" type="datetimeFigureOut">
              <a:rPr lang="zh-CN" altLang="en-US"/>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幻灯片编号占位符 5"/>
          <p:cNvSpPr>
            <a:spLocks noGrp="1"/>
          </p:cNvSpPr>
          <p:nvPr>
            <p:ph type="sldNum" sz="quarter" idx="12"/>
          </p:nvPr>
        </p:nvSpPr>
        <p:spPr/>
        <p:txBody>
          <a:bodyPr/>
          <a:lstStyle>
            <a:lvl1pPr>
              <a:defRPr/>
            </a:lvl1pPr>
          </a:lstStyle>
          <a:p>
            <a:pPr>
              <a:defRPr/>
            </a:pPr>
            <a:fld id="{05966B5F-ABCD-436A-A588-FA5257843B3A}" type="slidenum">
              <a:rPr lang="zh-CN" altLang="en-US"/>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endParaRPr lang="zh-CN" altLang="en-US"/>
          </a:p>
        </p:txBody>
      </p:sp>
      <p:sp>
        <p:nvSpPr>
          <p:cNvPr id="5" name="日期占位符 3"/>
          <p:cNvSpPr>
            <a:spLocks noGrp="1"/>
          </p:cNvSpPr>
          <p:nvPr>
            <p:ph type="dt" sz="half" idx="10"/>
          </p:nvPr>
        </p:nvSpPr>
        <p:spPr/>
        <p:txBody>
          <a:bodyPr/>
          <a:lstStyle>
            <a:lvl1pPr>
              <a:defRPr/>
            </a:lvl1pPr>
          </a:lstStyle>
          <a:p>
            <a:pPr>
              <a:defRPr/>
            </a:pPr>
            <a:fld id="{8B8A8F54-C7B0-484C-8660-8DBCAD3DEC43}" type="datetimeFigureOut">
              <a:rPr lang="zh-CN" altLang="en-US"/>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幻灯片编号占位符 5"/>
          <p:cNvSpPr>
            <a:spLocks noGrp="1"/>
          </p:cNvSpPr>
          <p:nvPr>
            <p:ph type="sldNum" sz="quarter" idx="12"/>
          </p:nvPr>
        </p:nvSpPr>
        <p:spPr/>
        <p:txBody>
          <a:bodyPr/>
          <a:lstStyle>
            <a:lvl1pPr>
              <a:defRPr/>
            </a:lvl1pPr>
          </a:lstStyle>
          <a:p>
            <a:pPr>
              <a:defRPr/>
            </a:pPr>
            <a:fld id="{B73E11EC-D0EE-4786-8623-7F314F526838}" type="slidenum">
              <a:rPr lang="zh-CN" altLang="en-US"/>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20.xml"/><Relationship Id="rId8" Type="http://schemas.openxmlformats.org/officeDocument/2006/relationships/slideLayout" Target="../slideLayouts/slideLayout19.xml"/><Relationship Id="rId7" Type="http://schemas.openxmlformats.org/officeDocument/2006/relationships/slideLayout" Target="../slideLayouts/slideLayout18.xml"/><Relationship Id="rId6" Type="http://schemas.openxmlformats.org/officeDocument/2006/relationships/slideLayout" Target="../slideLayouts/slideLayout17.xml"/><Relationship Id="rId5" Type="http://schemas.openxmlformats.org/officeDocument/2006/relationships/slideLayout" Target="../slideLayouts/slideLayout16.xml"/><Relationship Id="rId4" Type="http://schemas.openxmlformats.org/officeDocument/2006/relationships/slideLayout" Target="../slideLayouts/slideLayout15.xml"/><Relationship Id="rId3" Type="http://schemas.openxmlformats.org/officeDocument/2006/relationships/slideLayout" Target="../slideLayouts/slideLayout14.xml"/><Relationship Id="rId25" Type="http://schemas.openxmlformats.org/officeDocument/2006/relationships/theme" Target="../theme/theme2.xml"/><Relationship Id="rId24" Type="http://schemas.openxmlformats.org/officeDocument/2006/relationships/tags" Target="../tags/tag126.xml"/><Relationship Id="rId23" Type="http://schemas.openxmlformats.org/officeDocument/2006/relationships/tags" Target="../tags/tag125.xml"/><Relationship Id="rId22" Type="http://schemas.openxmlformats.org/officeDocument/2006/relationships/tags" Target="../tags/tag124.xml"/><Relationship Id="rId21" Type="http://schemas.openxmlformats.org/officeDocument/2006/relationships/tags" Target="../tags/tag123.xml"/><Relationship Id="rId20" Type="http://schemas.openxmlformats.org/officeDocument/2006/relationships/tags" Target="../tags/tag122.xml"/><Relationship Id="rId2" Type="http://schemas.openxmlformats.org/officeDocument/2006/relationships/slideLayout" Target="../slideLayouts/slideLayout13.xml"/><Relationship Id="rId19" Type="http://schemas.openxmlformats.org/officeDocument/2006/relationships/tags" Target="../tags/tag121.xml"/><Relationship Id="rId18" Type="http://schemas.openxmlformats.org/officeDocument/2006/relationships/slideLayout" Target="../slideLayouts/slideLayout29.xml"/><Relationship Id="rId17" Type="http://schemas.openxmlformats.org/officeDocument/2006/relationships/slideLayout" Target="../slideLayouts/slideLayout28.xml"/><Relationship Id="rId16" Type="http://schemas.openxmlformats.org/officeDocument/2006/relationships/slideLayout" Target="../slideLayouts/slideLayout27.xml"/><Relationship Id="rId15" Type="http://schemas.openxmlformats.org/officeDocument/2006/relationships/slideLayout" Target="../slideLayouts/slideLayout26.xml"/><Relationship Id="rId14" Type="http://schemas.openxmlformats.org/officeDocument/2006/relationships/slideLayout" Target="../slideLayouts/slideLayout25.xml"/><Relationship Id="rId13" Type="http://schemas.openxmlformats.org/officeDocument/2006/relationships/slideLayout" Target="../slideLayouts/slideLayout24.xml"/><Relationship Id="rId12" Type="http://schemas.openxmlformats.org/officeDocument/2006/relationships/slideLayout" Target="../slideLayouts/slideLayout23.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170" name="标题占位符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a:t>单击此处编辑母版标题样式</a:t>
            </a:r>
            <a:endParaRPr lang="zh-CN" altLang="en-US"/>
          </a:p>
        </p:txBody>
      </p:sp>
      <p:sp>
        <p:nvSpPr>
          <p:cNvPr id="7171" name="文本占位符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kumimoji="1" sz="1200">
                <a:solidFill>
                  <a:schemeClr val="tx1">
                    <a:tint val="75000"/>
                  </a:schemeClr>
                </a:solidFill>
                <a:latin typeface="+mn-lt"/>
                <a:ea typeface="+mn-ea"/>
              </a:defRPr>
            </a:lvl1pPr>
          </a:lstStyle>
          <a:p>
            <a:pPr>
              <a:defRPr/>
            </a:pPr>
            <a:fld id="{6CF29BEC-490D-4AF3-81B3-5465A1E92A24}" type="datetimeFigureOut">
              <a:rPr lang="zh-CN" altLang="en-US"/>
            </a:fld>
            <a:endParaRPr lang="zh-CN" altLang="en-US"/>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kumimoji="1" sz="1200">
                <a:solidFill>
                  <a:schemeClr val="tx1">
                    <a:tint val="75000"/>
                  </a:schemeClr>
                </a:solidFill>
                <a:latin typeface="+mn-lt"/>
                <a:ea typeface="+mn-ea"/>
              </a:defRPr>
            </a:lvl1pPr>
          </a:lstStyle>
          <a:p>
            <a:pPr>
              <a:defRPr/>
            </a:pPr>
            <a:endParaRPr lang="zh-CN" altLang="en-US"/>
          </a:p>
        </p:txBody>
      </p:sp>
      <p:sp>
        <p:nvSpPr>
          <p:cNvPr id="6" name="幻灯片编号占位符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kumimoji="1" sz="1200">
                <a:solidFill>
                  <a:schemeClr val="tx1">
                    <a:tint val="75000"/>
                  </a:schemeClr>
                </a:solidFill>
                <a:latin typeface="+mn-lt"/>
                <a:ea typeface="+mn-ea"/>
              </a:defRPr>
            </a:lvl1pPr>
          </a:lstStyle>
          <a:p>
            <a:pPr>
              <a:defRPr/>
            </a:pPr>
            <a:fld id="{0E6ABF48-D27C-4D46-98FD-952E0E323844}" type="slidenum">
              <a:rPr lang="zh-CN" altLang="en-US"/>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0" fontAlgn="base" hangingPunct="0">
        <a:spcBef>
          <a:spcPct val="0"/>
        </a:spcBef>
        <a:spcAft>
          <a:spcPct val="0"/>
        </a:spcAft>
        <a:defRPr sz="4400" kern="1200">
          <a:solidFill>
            <a:schemeClr val="tx1"/>
          </a:solidFill>
          <a:latin typeface="+mj-lt"/>
          <a:ea typeface="+mj-ea"/>
          <a:cs typeface="+mj-cs"/>
        </a:defRPr>
      </a:lvl1pPr>
      <a:lvl2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2pPr>
      <a:lvl3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3pPr>
      <a:lvl4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4pPr>
      <a:lvl5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5pPr>
      <a:lvl6pPr marL="4572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6pPr>
      <a:lvl7pPr marL="9144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7pPr>
      <a:lvl8pPr marL="13716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8pPr>
      <a:lvl9pPr marL="18288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9pPr>
    </p:titleStyle>
    <p:bodyStyle>
      <a:lvl1pPr marL="342900" indent="-342900" algn="l" defTabSz="457200"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defTabSz="457200"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defTabSz="457200"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9pPr>
    </p:bodyStyle>
    <p:otherStyle>
      <a:defPPr>
        <a:defRPr lang="zh-CN"/>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标题占位符 1"/>
          <p:cNvSpPr>
            <a:spLocks noGrp="1"/>
          </p:cNvSpPr>
          <p:nvPr>
            <p:ph type="title"/>
            <p:custDataLst>
              <p:tags r:id="rId19"/>
            </p:custDataLst>
          </p:nvPr>
        </p:nvSpPr>
        <p:spPr>
          <a:xfrm>
            <a:off x="628650" y="1131094"/>
            <a:ext cx="7886700" cy="994172"/>
          </a:xfrm>
          <a:prstGeom prst="rect">
            <a:avLst/>
          </a:prstGeom>
        </p:spPr>
        <p:txBody>
          <a:bodyPr vert="horz" lIns="91440" tIns="45720" rIns="91440" bIns="45720" rtlCol="0" anchor="ctr">
            <a:norm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20"/>
            </p:custDataLst>
          </p:nvPr>
        </p:nvSpPr>
        <p:spPr>
          <a:xfrm>
            <a:off x="628650" y="2226469"/>
            <a:ext cx="7886700" cy="3263504"/>
          </a:xfrm>
          <a:prstGeom prst="rect">
            <a:avLst/>
          </a:prstGeom>
        </p:spPr>
        <p:txBody>
          <a:bodyPr vert="horz" lIns="91440" tIns="45720" rIns="91440" bIns="4572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custDataLst>
              <p:tags r:id="rId21"/>
            </p:custDataLst>
          </p:nvPr>
        </p:nvSpPr>
        <p:spPr>
          <a:xfrm>
            <a:off x="628650" y="5624513"/>
            <a:ext cx="2057400" cy="273844"/>
          </a:xfrm>
          <a:prstGeom prst="rect">
            <a:avLst/>
          </a:prstGeom>
        </p:spPr>
        <p:txBody>
          <a:bodyPr vert="horz" lIns="91440" tIns="45720" rIns="91440" bIns="45720" rtlCol="0" anchor="ctr">
            <a:normAutofit/>
          </a:bodyPr>
          <a:lstStyle>
            <a:lvl1pPr algn="l">
              <a:defRPr sz="900">
                <a:solidFill>
                  <a:schemeClr val="bg1">
                    <a:lumMod val="65000"/>
                  </a:schemeClr>
                </a:solidFill>
                <a:latin typeface="+mn-ea"/>
                <a:ea typeface="+mn-ea"/>
              </a:defRPr>
            </a:lvl1pPr>
          </a:lstStyle>
          <a:p>
            <a:fld id="{3AF26454-18F3-4682-85CD-2E9D3BF5A20C}" type="datetimeFigureOut">
              <a:rPr lang="zh-CN" altLang="en-US" smtClean="0"/>
            </a:fld>
            <a:endParaRPr lang="zh-CN" altLang="en-US" dirty="0"/>
          </a:p>
        </p:txBody>
      </p:sp>
      <p:sp>
        <p:nvSpPr>
          <p:cNvPr id="5" name="页脚占位符 4"/>
          <p:cNvSpPr>
            <a:spLocks noGrp="1"/>
          </p:cNvSpPr>
          <p:nvPr>
            <p:ph type="ftr" sz="quarter" idx="3"/>
            <p:custDataLst>
              <p:tags r:id="rId22"/>
            </p:custDataLst>
          </p:nvPr>
        </p:nvSpPr>
        <p:spPr>
          <a:xfrm>
            <a:off x="3028950" y="5624513"/>
            <a:ext cx="3086100" cy="273844"/>
          </a:xfrm>
          <a:prstGeom prst="rect">
            <a:avLst/>
          </a:prstGeom>
        </p:spPr>
        <p:txBody>
          <a:bodyPr vert="horz" lIns="91440" tIns="45720" rIns="91440" bIns="45720" rtlCol="0" anchor="ctr">
            <a:normAutofit/>
          </a:bodyPr>
          <a:lstStyle>
            <a:lvl1pPr algn="ctr">
              <a:defRPr sz="900">
                <a:solidFill>
                  <a:schemeClr val="bg1">
                    <a:lumMod val="65000"/>
                  </a:schemeClr>
                </a:solidFill>
                <a:latin typeface="+mn-ea"/>
                <a:ea typeface="+mn-ea"/>
              </a:defRPr>
            </a:lvl1pPr>
          </a:lstStyle>
          <a:p>
            <a:endParaRPr lang="zh-CN" altLang="en-US"/>
          </a:p>
        </p:txBody>
      </p:sp>
      <p:sp>
        <p:nvSpPr>
          <p:cNvPr id="6" name="灯片编号占位符 5"/>
          <p:cNvSpPr>
            <a:spLocks noGrp="1"/>
          </p:cNvSpPr>
          <p:nvPr>
            <p:ph type="sldNum" sz="quarter" idx="4"/>
            <p:custDataLst>
              <p:tags r:id="rId23"/>
            </p:custDataLst>
          </p:nvPr>
        </p:nvSpPr>
        <p:spPr>
          <a:xfrm>
            <a:off x="6457950" y="5624513"/>
            <a:ext cx="2057400" cy="273844"/>
          </a:xfrm>
          <a:prstGeom prst="rect">
            <a:avLst/>
          </a:prstGeom>
        </p:spPr>
        <p:txBody>
          <a:bodyPr vert="horz" lIns="91440" tIns="45720" rIns="91440" bIns="45720" rtlCol="0" anchor="ctr">
            <a:normAutofit/>
          </a:bodyPr>
          <a:lstStyle>
            <a:lvl1pPr algn="r">
              <a:defRPr sz="900">
                <a:solidFill>
                  <a:schemeClr val="bg1">
                    <a:lumMod val="65000"/>
                  </a:schemeClr>
                </a:solidFill>
                <a:latin typeface="+mn-ea"/>
                <a:ea typeface="+mn-ea"/>
              </a:defRPr>
            </a:lvl1pPr>
          </a:lstStyle>
          <a:p>
            <a:fld id="{20B1BF28-F930-49E4-85CE-AE60C16D92B0}" type="slidenum">
              <a:rPr lang="zh-CN" altLang="en-US" smtClean="0"/>
            </a:fld>
            <a:endParaRPr lang="zh-CN" altLang="en-US"/>
          </a:p>
        </p:txBody>
      </p:sp>
      <p:sp>
        <p:nvSpPr>
          <p:cNvPr id="7" name="KSO_TEMPLATE" hidden="1"/>
          <p:cNvSpPr/>
          <p:nvPr>
            <p:custDataLst>
              <p:tags r:id="rId24"/>
            </p:custDataLst>
          </p:nvPr>
        </p:nvSpPr>
        <p:spPr>
          <a:xfrm>
            <a:off x="0" y="85725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 id="2147483678" r:id="rId18"/>
  </p:sldLayoutIdLst>
  <p:txStyles>
    <p:titleStyle>
      <a:lvl1pPr algn="l" defTabSz="685800" rtl="0" eaLnBrk="1" latinLnBrk="0" hangingPunct="1">
        <a:lnSpc>
          <a:spcPct val="90000"/>
        </a:lnSpc>
        <a:spcBef>
          <a:spcPct val="0"/>
        </a:spcBef>
        <a:buNone/>
        <a:defRPr sz="3300" kern="1200">
          <a:solidFill>
            <a:schemeClr val="tx1"/>
          </a:solidFill>
          <a:latin typeface="+mj-ea"/>
          <a:ea typeface="+mj-ea"/>
          <a:cs typeface="Arial" panose="020B0604020202020204" pitchFamily="34" charset="0"/>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1800" kern="1200">
          <a:solidFill>
            <a:schemeClr val="tx1"/>
          </a:solidFill>
          <a:latin typeface="+mn-ea"/>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ea"/>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ea"/>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ea"/>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ea"/>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tags" Target="../tags/tag127.xml"/><Relationship Id="rId2" Type="http://schemas.openxmlformats.org/officeDocument/2006/relationships/image" Target="../media/image3.jpeg"/><Relationship Id="rId1" Type="http://schemas.openxmlformats.org/officeDocument/2006/relationships/image" Target="../media/image2.png"/></Relationships>
</file>

<file path=ppt/slides/_rels/slide10.xml.rels><?xml version="1.0" encoding="UTF-8" standalone="yes"?>
<Relationships xmlns="http://schemas.openxmlformats.org/package/2006/relationships"><Relationship Id="rId8" Type="http://schemas.openxmlformats.org/officeDocument/2006/relationships/slideLayout" Target="../slideLayouts/slideLayout18.xml"/><Relationship Id="rId7" Type="http://schemas.openxmlformats.org/officeDocument/2006/relationships/tags" Target="../tags/tag157.xml"/><Relationship Id="rId6" Type="http://schemas.openxmlformats.org/officeDocument/2006/relationships/image" Target="../media/image19.png"/><Relationship Id="rId5" Type="http://schemas.openxmlformats.org/officeDocument/2006/relationships/image" Target="../media/image18.png"/><Relationship Id="rId4" Type="http://schemas.openxmlformats.org/officeDocument/2006/relationships/image" Target="../media/image17.png"/><Relationship Id="rId3" Type="http://schemas.openxmlformats.org/officeDocument/2006/relationships/image" Target="../media/image16.png"/><Relationship Id="rId2" Type="http://schemas.openxmlformats.org/officeDocument/2006/relationships/tags" Target="../tags/tag156.xml"/><Relationship Id="rId1" Type="http://schemas.openxmlformats.org/officeDocument/2006/relationships/image" Target="../media/image4.jpeg"/></Relationships>
</file>

<file path=ppt/slides/_rels/slide11.xml.rels><?xml version="1.0" encoding="UTF-8" standalone="yes"?>
<Relationships xmlns="http://schemas.openxmlformats.org/package/2006/relationships"><Relationship Id="rId4" Type="http://schemas.openxmlformats.org/officeDocument/2006/relationships/slideLayout" Target="../slideLayouts/slideLayout18.xml"/><Relationship Id="rId3" Type="http://schemas.openxmlformats.org/officeDocument/2006/relationships/tags" Target="../tags/tag159.xml"/><Relationship Id="rId2" Type="http://schemas.openxmlformats.org/officeDocument/2006/relationships/tags" Target="../tags/tag158.xml"/><Relationship Id="rId1" Type="http://schemas.openxmlformats.org/officeDocument/2006/relationships/image" Target="../media/image4.jpeg"/></Relationships>
</file>

<file path=ppt/slides/_rels/slide12.xml.rels><?xml version="1.0" encoding="UTF-8" standalone="yes"?>
<Relationships xmlns="http://schemas.openxmlformats.org/package/2006/relationships"><Relationship Id="rId4" Type="http://schemas.openxmlformats.org/officeDocument/2006/relationships/slideLayout" Target="../slideLayouts/slideLayout18.xml"/><Relationship Id="rId3" Type="http://schemas.openxmlformats.org/officeDocument/2006/relationships/tags" Target="../tags/tag161.xml"/><Relationship Id="rId2" Type="http://schemas.openxmlformats.org/officeDocument/2006/relationships/tags" Target="../tags/tag160.xml"/><Relationship Id="rId1" Type="http://schemas.openxmlformats.org/officeDocument/2006/relationships/image" Target="../media/image4.jpeg"/></Relationships>
</file>

<file path=ppt/slides/_rels/slide13.xml.rels><?xml version="1.0" encoding="UTF-8" standalone="yes"?>
<Relationships xmlns="http://schemas.openxmlformats.org/package/2006/relationships"><Relationship Id="rId4" Type="http://schemas.openxmlformats.org/officeDocument/2006/relationships/slideLayout" Target="../slideLayouts/slideLayout18.xml"/><Relationship Id="rId3" Type="http://schemas.openxmlformats.org/officeDocument/2006/relationships/tags" Target="../tags/tag163.xml"/><Relationship Id="rId2" Type="http://schemas.openxmlformats.org/officeDocument/2006/relationships/tags" Target="../tags/tag162.xml"/><Relationship Id="rId1" Type="http://schemas.openxmlformats.org/officeDocument/2006/relationships/image" Target="../media/image4.jpeg"/></Relationships>
</file>

<file path=ppt/slides/_rels/slide14.xml.rels><?xml version="1.0" encoding="UTF-8" standalone="yes"?>
<Relationships xmlns="http://schemas.openxmlformats.org/package/2006/relationships"><Relationship Id="rId4" Type="http://schemas.openxmlformats.org/officeDocument/2006/relationships/slideLayout" Target="../slideLayouts/slideLayout18.xml"/><Relationship Id="rId3" Type="http://schemas.openxmlformats.org/officeDocument/2006/relationships/tags" Target="../tags/tag164.xml"/><Relationship Id="rId2" Type="http://schemas.openxmlformats.org/officeDocument/2006/relationships/image" Target="../media/image20.png"/><Relationship Id="rId1" Type="http://schemas.openxmlformats.org/officeDocument/2006/relationships/image" Target="../media/image4.jpeg"/></Relationships>
</file>

<file path=ppt/slides/_rels/slide15.xml.rels><?xml version="1.0" encoding="UTF-8" standalone="yes"?>
<Relationships xmlns="http://schemas.openxmlformats.org/package/2006/relationships"><Relationship Id="rId3" Type="http://schemas.openxmlformats.org/officeDocument/2006/relationships/slideLayout" Target="../slideLayouts/slideLayout22.xml"/><Relationship Id="rId2" Type="http://schemas.openxmlformats.org/officeDocument/2006/relationships/tags" Target="../tags/tag166.xml"/><Relationship Id="rId1" Type="http://schemas.openxmlformats.org/officeDocument/2006/relationships/tags" Target="../tags/tag165.xml"/></Relationships>
</file>

<file path=ppt/slides/_rels/slide2.xml.rels><?xml version="1.0" encoding="UTF-8" standalone="yes"?>
<Relationships xmlns="http://schemas.openxmlformats.org/package/2006/relationships"><Relationship Id="rId8" Type="http://schemas.openxmlformats.org/officeDocument/2006/relationships/slideLayout" Target="../slideLayouts/slideLayout18.xml"/><Relationship Id="rId7" Type="http://schemas.openxmlformats.org/officeDocument/2006/relationships/tags" Target="../tags/tag133.xml"/><Relationship Id="rId6" Type="http://schemas.openxmlformats.org/officeDocument/2006/relationships/tags" Target="../tags/tag132.xml"/><Relationship Id="rId5" Type="http://schemas.openxmlformats.org/officeDocument/2006/relationships/tags" Target="../tags/tag131.xml"/><Relationship Id="rId4" Type="http://schemas.openxmlformats.org/officeDocument/2006/relationships/tags" Target="../tags/tag130.xml"/><Relationship Id="rId3" Type="http://schemas.openxmlformats.org/officeDocument/2006/relationships/tags" Target="../tags/tag129.xml"/><Relationship Id="rId2" Type="http://schemas.openxmlformats.org/officeDocument/2006/relationships/tags" Target="../tags/tag128.xml"/><Relationship Id="rId1" Type="http://schemas.openxmlformats.org/officeDocument/2006/relationships/image" Target="../media/image4.jpeg"/></Relationships>
</file>

<file path=ppt/slides/_rels/slide3.xml.rels><?xml version="1.0" encoding="UTF-8" standalone="yes"?>
<Relationships xmlns="http://schemas.openxmlformats.org/package/2006/relationships"><Relationship Id="rId4" Type="http://schemas.openxmlformats.org/officeDocument/2006/relationships/slideLayout" Target="../slideLayouts/slideLayout18.xml"/><Relationship Id="rId3" Type="http://schemas.openxmlformats.org/officeDocument/2006/relationships/tags" Target="../tags/tag135.xml"/><Relationship Id="rId2" Type="http://schemas.openxmlformats.org/officeDocument/2006/relationships/tags" Target="../tags/tag134.xml"/><Relationship Id="rId1" Type="http://schemas.openxmlformats.org/officeDocument/2006/relationships/image" Target="../media/image4.jpeg"/></Relationships>
</file>

<file path=ppt/slides/_rels/slide4.xml.rels><?xml version="1.0" encoding="UTF-8" standalone="yes"?>
<Relationships xmlns="http://schemas.openxmlformats.org/package/2006/relationships"><Relationship Id="rId4" Type="http://schemas.openxmlformats.org/officeDocument/2006/relationships/slideLayout" Target="../slideLayouts/slideLayout18.xml"/><Relationship Id="rId3" Type="http://schemas.openxmlformats.org/officeDocument/2006/relationships/tags" Target="../tags/tag137.xml"/><Relationship Id="rId2" Type="http://schemas.openxmlformats.org/officeDocument/2006/relationships/tags" Target="../tags/tag136.xml"/><Relationship Id="rId1" Type="http://schemas.openxmlformats.org/officeDocument/2006/relationships/image" Target="../media/image4.jpeg"/></Relationships>
</file>

<file path=ppt/slides/_rels/slide5.xml.rels><?xml version="1.0" encoding="UTF-8" standalone="yes"?>
<Relationships xmlns="http://schemas.openxmlformats.org/package/2006/relationships"><Relationship Id="rId9" Type="http://schemas.openxmlformats.org/officeDocument/2006/relationships/oleObject" Target="../embeddings/oleObject3.bin"/><Relationship Id="rId8" Type="http://schemas.openxmlformats.org/officeDocument/2006/relationships/image" Target="../media/image7.emf"/><Relationship Id="rId7" Type="http://schemas.openxmlformats.org/officeDocument/2006/relationships/oleObject" Target="../embeddings/oleObject2.bin"/><Relationship Id="rId6" Type="http://schemas.openxmlformats.org/officeDocument/2006/relationships/image" Target="../media/image6.emf"/><Relationship Id="rId5" Type="http://schemas.openxmlformats.org/officeDocument/2006/relationships/oleObject" Target="../embeddings/oleObject1.bin"/><Relationship Id="rId4" Type="http://schemas.openxmlformats.org/officeDocument/2006/relationships/tags" Target="../tags/tag139.xml"/><Relationship Id="rId3" Type="http://schemas.openxmlformats.org/officeDocument/2006/relationships/image" Target="../media/image5.png"/><Relationship Id="rId2" Type="http://schemas.openxmlformats.org/officeDocument/2006/relationships/tags" Target="../tags/tag138.xml"/><Relationship Id="rId17" Type="http://schemas.openxmlformats.org/officeDocument/2006/relationships/vmlDrawing" Target="../drawings/vmlDrawing1.vml"/><Relationship Id="rId16" Type="http://schemas.openxmlformats.org/officeDocument/2006/relationships/slideLayout" Target="../slideLayouts/slideLayout18.xml"/><Relationship Id="rId15" Type="http://schemas.openxmlformats.org/officeDocument/2006/relationships/tags" Target="../tags/tag142.xml"/><Relationship Id="rId14" Type="http://schemas.openxmlformats.org/officeDocument/2006/relationships/tags" Target="../tags/tag141.xml"/><Relationship Id="rId13" Type="http://schemas.openxmlformats.org/officeDocument/2006/relationships/image" Target="../media/image9.emf"/><Relationship Id="rId12" Type="http://schemas.openxmlformats.org/officeDocument/2006/relationships/oleObject" Target="../embeddings/oleObject4.bin"/><Relationship Id="rId11" Type="http://schemas.openxmlformats.org/officeDocument/2006/relationships/tags" Target="../tags/tag140.xml"/><Relationship Id="rId10" Type="http://schemas.openxmlformats.org/officeDocument/2006/relationships/image" Target="../media/image8.emf"/><Relationship Id="rId1" Type="http://schemas.openxmlformats.org/officeDocument/2006/relationships/image" Target="../media/image4.jpeg"/></Relationships>
</file>

<file path=ppt/slides/_rels/slide6.xml.rels><?xml version="1.0" encoding="UTF-8" standalone="yes"?>
<Relationships xmlns="http://schemas.openxmlformats.org/package/2006/relationships"><Relationship Id="rId9" Type="http://schemas.openxmlformats.org/officeDocument/2006/relationships/tags" Target="../tags/tag144.xml"/><Relationship Id="rId8" Type="http://schemas.openxmlformats.org/officeDocument/2006/relationships/image" Target="../media/image12.wmf"/><Relationship Id="rId7" Type="http://schemas.openxmlformats.org/officeDocument/2006/relationships/oleObject" Target="../embeddings/oleObject7.bin"/><Relationship Id="rId6" Type="http://schemas.openxmlformats.org/officeDocument/2006/relationships/tags" Target="../tags/tag143.xml"/><Relationship Id="rId5" Type="http://schemas.openxmlformats.org/officeDocument/2006/relationships/image" Target="../media/image11.emf"/><Relationship Id="rId4" Type="http://schemas.openxmlformats.org/officeDocument/2006/relationships/oleObject" Target="../embeddings/oleObject6.bin"/><Relationship Id="rId3" Type="http://schemas.openxmlformats.org/officeDocument/2006/relationships/image" Target="../media/image10.wmf"/><Relationship Id="rId2" Type="http://schemas.openxmlformats.org/officeDocument/2006/relationships/oleObject" Target="../embeddings/oleObject5.bin"/><Relationship Id="rId12" Type="http://schemas.openxmlformats.org/officeDocument/2006/relationships/vmlDrawing" Target="../drawings/vmlDrawing2.vml"/><Relationship Id="rId11" Type="http://schemas.openxmlformats.org/officeDocument/2006/relationships/slideLayout" Target="../slideLayouts/slideLayout18.xml"/><Relationship Id="rId10" Type="http://schemas.openxmlformats.org/officeDocument/2006/relationships/tags" Target="../tags/tag145.xml"/><Relationship Id="rId1" Type="http://schemas.openxmlformats.org/officeDocument/2006/relationships/image" Target="../media/image4.jpeg"/></Relationships>
</file>

<file path=ppt/slides/_rels/slide7.xml.rels><?xml version="1.0" encoding="UTF-8" standalone="yes"?>
<Relationships xmlns="http://schemas.openxmlformats.org/package/2006/relationships"><Relationship Id="rId9" Type="http://schemas.openxmlformats.org/officeDocument/2006/relationships/tags" Target="../tags/tag151.xml"/><Relationship Id="rId8" Type="http://schemas.openxmlformats.org/officeDocument/2006/relationships/image" Target="../media/image13.emf"/><Relationship Id="rId7" Type="http://schemas.openxmlformats.org/officeDocument/2006/relationships/oleObject" Target="../embeddings/oleObject8.bin"/><Relationship Id="rId6" Type="http://schemas.openxmlformats.org/officeDocument/2006/relationships/tags" Target="../tags/tag150.xml"/><Relationship Id="rId5" Type="http://schemas.openxmlformats.org/officeDocument/2006/relationships/tags" Target="../tags/tag149.xml"/><Relationship Id="rId4" Type="http://schemas.openxmlformats.org/officeDocument/2006/relationships/tags" Target="../tags/tag148.xml"/><Relationship Id="rId3" Type="http://schemas.openxmlformats.org/officeDocument/2006/relationships/tags" Target="../tags/tag147.xml"/><Relationship Id="rId2" Type="http://schemas.openxmlformats.org/officeDocument/2006/relationships/tags" Target="../tags/tag146.xml"/><Relationship Id="rId11" Type="http://schemas.openxmlformats.org/officeDocument/2006/relationships/vmlDrawing" Target="../drawings/vmlDrawing3.vml"/><Relationship Id="rId10" Type="http://schemas.openxmlformats.org/officeDocument/2006/relationships/slideLayout" Target="../slideLayouts/slideLayout18.xml"/><Relationship Id="rId1" Type="http://schemas.openxmlformats.org/officeDocument/2006/relationships/image" Target="../media/image4.jpeg"/></Relationships>
</file>

<file path=ppt/slides/_rels/slide8.xml.rels><?xml version="1.0" encoding="UTF-8" standalone="yes"?>
<Relationships xmlns="http://schemas.openxmlformats.org/package/2006/relationships"><Relationship Id="rId4" Type="http://schemas.openxmlformats.org/officeDocument/2006/relationships/slideLayout" Target="../slideLayouts/slideLayout18.xml"/><Relationship Id="rId3" Type="http://schemas.openxmlformats.org/officeDocument/2006/relationships/tags" Target="../tags/tag153.xml"/><Relationship Id="rId2" Type="http://schemas.openxmlformats.org/officeDocument/2006/relationships/tags" Target="../tags/tag152.xml"/><Relationship Id="rId1" Type="http://schemas.openxmlformats.org/officeDocument/2006/relationships/image" Target="../media/image4.jpeg"/></Relationships>
</file>

<file path=ppt/slides/_rels/slide9.xml.rels><?xml version="1.0" encoding="UTF-8" standalone="yes"?>
<Relationships xmlns="http://schemas.openxmlformats.org/package/2006/relationships"><Relationship Id="rId6" Type="http://schemas.openxmlformats.org/officeDocument/2006/relationships/slideLayout" Target="../slideLayouts/slideLayout18.xml"/><Relationship Id="rId5" Type="http://schemas.openxmlformats.org/officeDocument/2006/relationships/tags" Target="../tags/tag155.xml"/><Relationship Id="rId4" Type="http://schemas.openxmlformats.org/officeDocument/2006/relationships/image" Target="../media/image15.png"/><Relationship Id="rId3" Type="http://schemas.openxmlformats.org/officeDocument/2006/relationships/image" Target="../media/image14.png"/><Relationship Id="rId2" Type="http://schemas.openxmlformats.org/officeDocument/2006/relationships/tags" Target="../tags/tag154.xml"/><Relationship Id="rId1" Type="http://schemas.openxmlformats.org/officeDocument/2006/relationships/image" Target="../media/image4.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1"/>
          <a:stretch>
            <a:fillRect/>
          </a:stretch>
        </p:blipFill>
        <p:spPr>
          <a:xfrm>
            <a:off x="0" y="0"/>
            <a:ext cx="9144635" cy="6227445"/>
          </a:xfrm>
          <a:prstGeom prst="rect">
            <a:avLst/>
          </a:prstGeom>
        </p:spPr>
      </p:pic>
      <p:sp>
        <p:nvSpPr>
          <p:cNvPr id="8" name="矩形 7"/>
          <p:cNvSpPr/>
          <p:nvPr/>
        </p:nvSpPr>
        <p:spPr>
          <a:xfrm>
            <a:off x="0" y="1766570"/>
            <a:ext cx="9144635" cy="2838450"/>
          </a:xfrm>
          <a:prstGeom prst="rect">
            <a:avLst/>
          </a:prstGeom>
          <a:solidFill>
            <a:schemeClr val="bg1">
              <a:lumMod val="95000"/>
              <a:alpha val="80000"/>
            </a:schemeClr>
          </a:solidFill>
          <a:ln>
            <a:noFill/>
          </a:ln>
          <a:effectLst>
            <a:glow rad="139700">
              <a:schemeClr val="bg1">
                <a:lumMod val="50000"/>
                <a:alpha val="40000"/>
              </a:schemeClr>
            </a:glow>
            <a:outerShdw blurRad="152400" dist="165100" dir="2700000" algn="tl" rotWithShape="0">
              <a:schemeClr val="bg1">
                <a:lumMod val="85000"/>
                <a:alpha val="27000"/>
              </a:schemeClr>
            </a:outerShdw>
          </a:effectLst>
        </p:spPr>
        <p:style>
          <a:lnRef idx="1">
            <a:schemeClr val="accent1"/>
          </a:lnRef>
          <a:fillRef idx="3">
            <a:schemeClr val="accent1"/>
          </a:fillRef>
          <a:effectRef idx="2">
            <a:schemeClr val="accent1"/>
          </a:effectRef>
          <a:fontRef idx="minor">
            <a:schemeClr val="lt1"/>
          </a:fontRef>
        </p:style>
        <p:txBody>
          <a:bodyPr/>
          <a:lstStyle/>
          <a:p>
            <a:endParaRPr lang="zh-CN" altLang="en-US"/>
          </a:p>
        </p:txBody>
      </p:sp>
      <p:sp>
        <p:nvSpPr>
          <p:cNvPr id="7" name="矩形 6"/>
          <p:cNvSpPr/>
          <p:nvPr/>
        </p:nvSpPr>
        <p:spPr>
          <a:xfrm>
            <a:off x="0" y="1978660"/>
            <a:ext cx="9144635" cy="2395220"/>
          </a:xfrm>
          <a:prstGeom prst="rect">
            <a:avLst/>
          </a:prstGeom>
          <a:solidFill>
            <a:srgbClr val="008ABD"/>
          </a:solidFill>
        </p:spPr>
        <p:style>
          <a:lnRef idx="1">
            <a:schemeClr val="accent1"/>
          </a:lnRef>
          <a:fillRef idx="3">
            <a:schemeClr val="accent1"/>
          </a:fillRef>
          <a:effectRef idx="2">
            <a:schemeClr val="accent1"/>
          </a:effectRef>
          <a:fontRef idx="minor">
            <a:schemeClr val="lt1"/>
          </a:fontRef>
        </p:style>
        <p:txBody>
          <a:bodyPr/>
          <a:lstStyle/>
          <a:p>
            <a:endParaRPr lang="zh-CN" altLang="en-US"/>
          </a:p>
        </p:txBody>
      </p:sp>
      <p:sp>
        <p:nvSpPr>
          <p:cNvPr id="2" name="五边形 1"/>
          <p:cNvSpPr/>
          <p:nvPr/>
        </p:nvSpPr>
        <p:spPr>
          <a:xfrm>
            <a:off x="0" y="289560"/>
            <a:ext cx="544195" cy="284480"/>
          </a:xfrm>
          <a:prstGeom prst="homePlate">
            <a:avLst/>
          </a:prstGeom>
          <a:solidFill>
            <a:srgbClr val="008ABD"/>
          </a:solidFill>
        </p:spPr>
        <p:style>
          <a:lnRef idx="0">
            <a:srgbClr val="FFFFFF"/>
          </a:lnRef>
          <a:fillRef idx="1">
            <a:schemeClr val="accent1"/>
          </a:fillRef>
          <a:effectRef idx="0">
            <a:srgbClr val="FFFFFF"/>
          </a:effectRef>
          <a:fontRef idx="minor">
            <a:schemeClr val="lt1"/>
          </a:fontRef>
        </p:style>
        <p:txBody>
          <a:bodyPr/>
          <a:lstStyle/>
          <a:p>
            <a:endParaRPr lang="zh-CN" altLang="en-US"/>
          </a:p>
        </p:txBody>
      </p:sp>
      <p:sp>
        <p:nvSpPr>
          <p:cNvPr id="3" name="文本框 2"/>
          <p:cNvSpPr txBox="1"/>
          <p:nvPr/>
        </p:nvSpPr>
        <p:spPr>
          <a:xfrm>
            <a:off x="554355" y="180975"/>
            <a:ext cx="1650365" cy="521970"/>
          </a:xfrm>
          <a:prstGeom prst="rect">
            <a:avLst/>
          </a:prstGeom>
          <a:noFill/>
        </p:spPr>
        <p:txBody>
          <a:bodyPr wrap="square" rtlCol="0">
            <a:spAutoFit/>
          </a:bodyPr>
          <a:lstStyle/>
          <a:p>
            <a:r>
              <a:rPr lang="zh-CN" altLang="en-US" sz="2800">
                <a:ln w="9525">
                  <a:solidFill>
                    <a:sysClr val="windowText" lastClr="000000"/>
                  </a:solidFill>
                  <a:prstDash val="solid"/>
                </a:ln>
                <a:solidFill>
                  <a:schemeClr val="tx1">
                    <a:lumMod val="95000"/>
                    <a:lumOff val="5000"/>
                  </a:schemeClr>
                </a:solidFill>
                <a:effectLst>
                  <a:outerShdw blurRad="12700" dist="38100" dir="2700000" algn="tl" rotWithShape="0">
                    <a:schemeClr val="bg1">
                      <a:lumMod val="50000"/>
                    </a:schemeClr>
                  </a:outerShdw>
                </a:effectLst>
              </a:rPr>
              <a:t>电工</a:t>
            </a:r>
            <a:r>
              <a:rPr lang="zh-CN" altLang="en-US" sz="2800">
                <a:ln w="13462">
                  <a:solidFill>
                    <a:sysClr val="windowText" lastClr="000000"/>
                  </a:solidFill>
                  <a:prstDash val="solid"/>
                </a:ln>
                <a:solidFill>
                  <a:schemeClr val="tx1">
                    <a:lumMod val="85000"/>
                    <a:lumOff val="15000"/>
                  </a:schemeClr>
                </a:solidFill>
                <a:effectLst>
                  <a:outerShdw dist="38100" dir="2700000" algn="bl" rotWithShape="0">
                    <a:schemeClr val="accent5"/>
                  </a:outerShdw>
                </a:effectLst>
              </a:rPr>
              <a:t>技术</a:t>
            </a:r>
            <a:endParaRPr lang="zh-CN" altLang="en-US" sz="2800">
              <a:ln w="13462">
                <a:solidFill>
                  <a:sysClr val="windowText" lastClr="000000"/>
                </a:solidFill>
                <a:prstDash val="solid"/>
              </a:ln>
              <a:solidFill>
                <a:schemeClr val="tx1">
                  <a:lumMod val="85000"/>
                  <a:lumOff val="15000"/>
                </a:schemeClr>
              </a:solidFill>
              <a:effectLst>
                <a:outerShdw dist="38100" dir="2700000" algn="bl" rotWithShape="0">
                  <a:schemeClr val="accent5"/>
                </a:outerShdw>
              </a:effectLst>
            </a:endParaRPr>
          </a:p>
        </p:txBody>
      </p:sp>
      <p:pic>
        <p:nvPicPr>
          <p:cNvPr id="10" name="图片 9"/>
          <p:cNvPicPr>
            <a:picLocks noChangeAspect="1"/>
          </p:cNvPicPr>
          <p:nvPr/>
        </p:nvPicPr>
        <p:blipFill>
          <a:blip r:embed="rId2"/>
          <a:stretch>
            <a:fillRect/>
          </a:stretch>
        </p:blipFill>
        <p:spPr>
          <a:xfrm>
            <a:off x="5331154" y="6280761"/>
            <a:ext cx="3759129" cy="530403"/>
          </a:xfrm>
          <a:prstGeom prst="rect">
            <a:avLst/>
          </a:prstGeom>
        </p:spPr>
      </p:pic>
      <p:sp>
        <p:nvSpPr>
          <p:cNvPr id="6" name="Rectangle 3"/>
          <p:cNvSpPr>
            <a:spLocks noGrp="1"/>
          </p:cNvSpPr>
          <p:nvPr>
            <p:custDataLst>
              <p:tags r:id="rId3"/>
            </p:custDataLst>
          </p:nvPr>
        </p:nvSpPr>
        <p:spPr>
          <a:xfrm>
            <a:off x="2033851" y="2233612"/>
            <a:ext cx="6186791" cy="697230"/>
          </a:xfrm>
          <a:prstGeom prst="rect">
            <a:avLst/>
          </a:prstGeom>
          <a:noFill/>
          <a:ln>
            <a:noFill/>
          </a:ln>
        </p:spPr>
        <p:txBody>
          <a:bodyPr vert="horz" wrap="square" lIns="91440" tIns="45720" rIns="91440" bIns="45720" numCol="1" anchor="t" anchorCtr="0" compatLnSpc="1"/>
          <a:lstStyle>
            <a:lvl1pPr marL="0" indent="0" algn="ctr" defTabSz="457200" rtl="0" eaLnBrk="0" fontAlgn="base" hangingPunct="0">
              <a:spcBef>
                <a:spcPct val="20000"/>
              </a:spcBef>
              <a:spcAft>
                <a:spcPct val="0"/>
              </a:spcAft>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457200" rtl="0" eaLnBrk="0" fontAlgn="base" hangingPunct="0">
              <a:spcBef>
                <a:spcPct val="20000"/>
              </a:spcBef>
              <a:spcAft>
                <a:spcPct val="0"/>
              </a:spcAft>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457200" rtl="0" eaLnBrk="0" fontAlgn="base" hangingPunct="0">
              <a:spcBef>
                <a:spcPct val="20000"/>
              </a:spcBef>
              <a:spcAft>
                <a:spcPct val="0"/>
              </a:spcAft>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457200" rtl="0" eaLnBrk="0" fontAlgn="base" hangingPunct="0">
              <a:spcBef>
                <a:spcPct val="20000"/>
              </a:spcBef>
              <a:spcAft>
                <a:spcPct val="0"/>
              </a:spcAft>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457200" rtl="0" eaLnBrk="0" fontAlgn="base" hangingPunct="0">
              <a:spcBef>
                <a:spcPct val="20000"/>
              </a:spcBef>
              <a:spcAft>
                <a:spcPct val="0"/>
              </a:spcAft>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9pPr>
          </a:lstStyle>
          <a:p>
            <a:pPr algn="ctr" eaLnBrk="1" hangingPunct="1">
              <a:buClrTx/>
              <a:buSzTx/>
              <a:buFontTx/>
            </a:pPr>
            <a:r>
              <a:rPr lang="zh-CN" altLang="en-US" sz="4000" b="1" dirty="0">
                <a:solidFill>
                  <a:schemeClr val="bg1"/>
                </a:solidFill>
                <a:latin typeface="微软雅黑" panose="020B0503020204020204" pitchFamily="34" charset="-122"/>
                <a:ea typeface="微软雅黑" panose="020B0503020204020204" pitchFamily="34" charset="-122"/>
                <a:cs typeface="+mn-cs"/>
              </a:rPr>
              <a:t>模块四　</a:t>
            </a:r>
            <a:endParaRPr lang="en-US" altLang="zh-CN" sz="2400" b="1" dirty="0">
              <a:solidFill>
                <a:schemeClr val="bg1"/>
              </a:solidFill>
              <a:latin typeface="微软雅黑" panose="020B0503020204020204" pitchFamily="34" charset="-122"/>
              <a:ea typeface="微软雅黑" panose="020B0503020204020204" pitchFamily="34" charset="-122"/>
              <a:cs typeface="+mn-cs"/>
            </a:endParaRPr>
          </a:p>
        </p:txBody>
      </p:sp>
      <p:sp>
        <p:nvSpPr>
          <p:cNvPr id="9" name="文本框 8"/>
          <p:cNvSpPr txBox="1"/>
          <p:nvPr/>
        </p:nvSpPr>
        <p:spPr>
          <a:xfrm>
            <a:off x="1395095" y="2858770"/>
            <a:ext cx="6957060" cy="706755"/>
          </a:xfrm>
          <a:prstGeom prst="rect">
            <a:avLst/>
          </a:prstGeom>
          <a:noFill/>
        </p:spPr>
        <p:txBody>
          <a:bodyPr wrap="square" rtlCol="0">
            <a:spAutoFit/>
          </a:bodyPr>
          <a:p>
            <a:r>
              <a:rPr lang="zh-CN" altLang="en-US" sz="4000" b="1">
                <a:solidFill>
                  <a:schemeClr val="bg1"/>
                </a:solidFill>
                <a:latin typeface="微软雅黑" panose="020B0503020204020204" pitchFamily="34" charset="-122"/>
                <a:ea typeface="微软雅黑" panose="020B0503020204020204" pitchFamily="34" charset="-122"/>
              </a:rPr>
              <a:t>三相交流电源保护电路的设计</a:t>
            </a:r>
            <a:endParaRPr lang="zh-CN" altLang="en-US" sz="4000" b="1">
              <a:solidFill>
                <a:schemeClr val="bg1"/>
              </a:solidFill>
              <a:latin typeface="微软雅黑" panose="020B0503020204020204" pitchFamily="34" charset="-122"/>
              <a:ea typeface="微软雅黑" panose="020B0503020204020204" pitchFamily="34" charset="-122"/>
            </a:endParaRPr>
          </a:p>
        </p:txBody>
      </p:sp>
      <p:sp>
        <p:nvSpPr>
          <p:cNvPr id="11" name="文本框 10"/>
          <p:cNvSpPr txBox="1"/>
          <p:nvPr/>
        </p:nvSpPr>
        <p:spPr>
          <a:xfrm>
            <a:off x="2248535" y="3545205"/>
            <a:ext cx="5538470" cy="460375"/>
          </a:xfrm>
          <a:prstGeom prst="rect">
            <a:avLst/>
          </a:prstGeom>
          <a:noFill/>
        </p:spPr>
        <p:txBody>
          <a:bodyPr wrap="square" rtlCol="0">
            <a:spAutoFit/>
          </a:bodyPr>
          <a:p>
            <a:pPr algn="ctr"/>
            <a:r>
              <a:rPr lang="zh-CN" altLang="en-US" sz="2400" b="1" dirty="0">
                <a:solidFill>
                  <a:schemeClr val="bg1"/>
                </a:solidFill>
                <a:latin typeface="微软雅黑" panose="020B0503020204020204" pitchFamily="34" charset="-122"/>
                <a:ea typeface="微软雅黑" panose="020B0503020204020204" pitchFamily="34" charset="-122"/>
                <a:sym typeface="+mn-ea"/>
              </a:rPr>
              <a:t>单元3</a:t>
            </a:r>
            <a:r>
              <a:rPr lang="en-US" altLang="zh-CN" sz="2400" b="1" dirty="0">
                <a:solidFill>
                  <a:schemeClr val="bg1"/>
                </a:solidFill>
                <a:latin typeface="微软雅黑" panose="020B0503020204020204" pitchFamily="34" charset="-122"/>
                <a:ea typeface="微软雅黑" panose="020B0503020204020204" pitchFamily="34" charset="-122"/>
                <a:sym typeface="+mn-ea"/>
              </a:rPr>
              <a:t>   </a:t>
            </a:r>
            <a:r>
              <a:rPr lang="zh-CN" altLang="en-US" sz="2400" b="1" dirty="0">
                <a:solidFill>
                  <a:schemeClr val="bg1"/>
                </a:solidFill>
                <a:latin typeface="微软雅黑" panose="020B0503020204020204" pitchFamily="34" charset="-122"/>
                <a:ea typeface="微软雅黑" panose="020B0503020204020204" pitchFamily="34" charset="-122"/>
                <a:sym typeface="+mn-ea"/>
              </a:rPr>
              <a:t>负载的</a:t>
            </a:r>
            <a:r>
              <a:rPr lang="en-US" altLang="en-US" sz="2400" b="1" dirty="0">
                <a:solidFill>
                  <a:schemeClr val="bg1"/>
                </a:solidFill>
                <a:latin typeface="微软雅黑" panose="020B0503020204020204" pitchFamily="34" charset="-122"/>
                <a:ea typeface="微软雅黑" panose="020B0503020204020204" pitchFamily="34" charset="-122"/>
                <a:sym typeface="+mn-ea"/>
              </a:rPr>
              <a:t>△</a:t>
            </a:r>
            <a:r>
              <a:rPr lang="zh-CN" altLang="en-US" sz="2400" b="1" dirty="0">
                <a:solidFill>
                  <a:schemeClr val="bg1"/>
                </a:solidFill>
                <a:latin typeface="微软雅黑" panose="020B0503020204020204" pitchFamily="34" charset="-122"/>
                <a:ea typeface="微软雅黑" panose="020B0503020204020204" pitchFamily="34" charset="-122"/>
                <a:sym typeface="+mn-ea"/>
              </a:rPr>
              <a:t>形连接</a:t>
            </a:r>
            <a:endParaRPr lang="zh-CN" altLang="en-US" sz="2400" b="1" dirty="0">
              <a:solidFill>
                <a:schemeClr val="bg1"/>
              </a:solidFill>
              <a:latin typeface="微软雅黑" panose="020B0503020204020204" pitchFamily="34" charset="-122"/>
              <a:ea typeface="微软雅黑" panose="020B0503020204020204" pitchFamily="34" charset="-122"/>
              <a:sym typeface="+mn-ea"/>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grpSp>
        <p:nvGrpSpPr>
          <p:cNvPr id="9" name="组合 8"/>
          <p:cNvGrpSpPr/>
          <p:nvPr/>
        </p:nvGrpSpPr>
        <p:grpSpPr>
          <a:xfrm>
            <a:off x="6985" y="414655"/>
            <a:ext cx="9143365" cy="461010"/>
            <a:chOff x="11" y="653"/>
            <a:chExt cx="14399" cy="726"/>
          </a:xfrm>
        </p:grpSpPr>
        <p:grpSp>
          <p:nvGrpSpPr>
            <p:cNvPr id="2" name="组合 1"/>
            <p:cNvGrpSpPr/>
            <p:nvPr/>
          </p:nvGrpSpPr>
          <p:grpSpPr>
            <a:xfrm rot="0">
              <a:off x="6546" y="653"/>
              <a:ext cx="7864" cy="640"/>
              <a:chOff x="6546" y="653"/>
              <a:chExt cx="7864" cy="640"/>
            </a:xfrm>
          </p:grpSpPr>
          <p:grpSp>
            <p:nvGrpSpPr>
              <p:cNvPr id="3" name="组合 2"/>
              <p:cNvGrpSpPr/>
              <p:nvPr/>
            </p:nvGrpSpPr>
            <p:grpSpPr>
              <a:xfrm rot="0">
                <a:off x="6546" y="653"/>
                <a:ext cx="7865" cy="628"/>
                <a:chOff x="4774" y="800"/>
                <a:chExt cx="7865" cy="628"/>
              </a:xfrm>
            </p:grpSpPr>
            <p:sp>
              <p:nvSpPr>
                <p:cNvPr id="5" name="文本框 4"/>
                <p:cNvSpPr txBox="1"/>
                <p:nvPr/>
              </p:nvSpPr>
              <p:spPr>
                <a:xfrm>
                  <a:off x="6743" y="800"/>
                  <a:ext cx="1984" cy="628"/>
                </a:xfrm>
                <a:prstGeom prst="rect">
                  <a:avLst/>
                </a:prstGeom>
                <a:solidFill>
                  <a:srgbClr val="007AAE"/>
                </a:solidFill>
                <a:extLst>
                  <a:ext uri="{909E8E84-426E-40DD-AFC4-6F175D3DCCD1}">
                    <a14:hiddenFill xmlns:a14="http://schemas.microsoft.com/office/drawing/2010/main">
                      <a:gradFill rotWithShape="1">
                        <a:gsLst>
                          <a:gs pos="0">
                            <a:schemeClr val="accent1">
                              <a:lumMod val="110000"/>
                              <a:satMod val="105000"/>
                              <a:tint val="67000"/>
                            </a:schemeClr>
                          </a:gs>
                          <a:gs pos="50000">
                            <a:schemeClr val="accent1">
                              <a:lumMod val="105000"/>
                              <a:satMod val="103000"/>
                              <a:tint val="73000"/>
                            </a:schemeClr>
                          </a:gs>
                          <a:gs pos="100000">
                            <a:schemeClr val="accent1">
                              <a:lumMod val="105000"/>
                              <a:satMod val="109000"/>
                              <a:tint val="81000"/>
                            </a:schemeClr>
                          </a:gs>
                        </a:gsLst>
                        <a:lin ang="5400000" scaled="0"/>
                      </a:gradFill>
                    </a14:hiddenFill>
                  </a:ext>
                </a:extLst>
              </p:spPr>
              <p:style>
                <a:lnRef idx="0">
                  <a:srgbClr val="FFFFFF"/>
                </a:lnRef>
                <a:fillRef idx="2">
                  <a:schemeClr val="accent1"/>
                </a:fillRef>
                <a:effectRef idx="0">
                  <a:srgbClr val="FFFFFF"/>
                </a:effectRef>
                <a:fontRef idx="minor">
                  <a:schemeClr val="lt1"/>
                </a:fontRef>
              </p:style>
              <p:txBody>
                <a:bodyPr wrap="square" rtlCol="0">
                  <a:spAutoFit/>
                </a:bodyPr>
                <a:p>
                  <a:pPr algn="ctr"/>
                  <a:r>
                    <a:rPr lang="zh-CN" altLang="en-US" sz="2000" b="1">
                      <a:latin typeface="黑体" panose="02010609060101010101" pitchFamily="49" charset="-122"/>
                      <a:ea typeface="黑体" panose="02010609060101010101" pitchFamily="49" charset="-122"/>
                    </a:rPr>
                    <a:t>讲授新知</a:t>
                  </a:r>
                  <a:endParaRPr lang="zh-CN" altLang="en-US" sz="2000" b="1">
                    <a:latin typeface="黑体" panose="02010609060101010101" pitchFamily="49" charset="-122"/>
                    <a:ea typeface="黑体" panose="02010609060101010101" pitchFamily="49" charset="-122"/>
                  </a:endParaRPr>
                </a:p>
              </p:txBody>
            </p:sp>
            <p:sp>
              <p:nvSpPr>
                <p:cNvPr id="25" name="文本框 24"/>
                <p:cNvSpPr txBox="1"/>
                <p:nvPr/>
              </p:nvSpPr>
              <p:spPr>
                <a:xfrm>
                  <a:off x="8699" y="800"/>
                  <a:ext cx="1984" cy="628"/>
                </a:xfrm>
                <a:prstGeom prst="rect">
                  <a:avLst/>
                </a:prstGeom>
                <a:noFill/>
              </p:spPr>
              <p:txBody>
                <a:bodyPr wrap="square" rtlCol="0">
                  <a:spAutoFit/>
                </a:bodyPr>
                <a:p>
                  <a:pPr algn="ctr"/>
                  <a:r>
                    <a:rPr lang="zh-CN" altLang="en-US" sz="2000" b="1">
                      <a:latin typeface="黑体" panose="02010609060101010101" pitchFamily="49" charset="-122"/>
                      <a:ea typeface="黑体" panose="02010609060101010101" pitchFamily="49" charset="-122"/>
                    </a:rPr>
                    <a:t>课堂小结</a:t>
                  </a:r>
                  <a:endParaRPr lang="zh-CN" altLang="en-US" sz="2000" b="1">
                    <a:latin typeface="黑体" panose="02010609060101010101" pitchFamily="49" charset="-122"/>
                    <a:ea typeface="黑体" panose="02010609060101010101" pitchFamily="49" charset="-122"/>
                  </a:endParaRPr>
                </a:p>
              </p:txBody>
            </p:sp>
            <p:sp>
              <p:nvSpPr>
                <p:cNvPr id="6" name="文本框 5"/>
                <p:cNvSpPr txBox="1"/>
                <p:nvPr/>
              </p:nvSpPr>
              <p:spPr>
                <a:xfrm>
                  <a:off x="10655" y="800"/>
                  <a:ext cx="1984" cy="628"/>
                </a:xfrm>
                <a:prstGeom prst="rect">
                  <a:avLst/>
                </a:prstGeom>
                <a:noFill/>
              </p:spPr>
              <p:txBody>
                <a:bodyPr wrap="square" rtlCol="0">
                  <a:spAutoFit/>
                </a:bodyPr>
                <a:p>
                  <a:pPr algn="ctr"/>
                  <a:r>
                    <a:rPr lang="zh-CN" altLang="en-US" sz="2000" b="1">
                      <a:latin typeface="黑体" panose="02010609060101010101" pitchFamily="49" charset="-122"/>
                      <a:ea typeface="黑体" panose="02010609060101010101" pitchFamily="49" charset="-122"/>
                    </a:rPr>
                    <a:t>课后作业</a:t>
                  </a:r>
                  <a:endParaRPr lang="zh-CN" altLang="en-US" sz="2000" b="1">
                    <a:latin typeface="黑体" panose="02010609060101010101" pitchFamily="49" charset="-122"/>
                    <a:ea typeface="黑体" panose="02010609060101010101" pitchFamily="49" charset="-122"/>
                  </a:endParaRPr>
                </a:p>
              </p:txBody>
            </p:sp>
            <p:sp>
              <p:nvSpPr>
                <p:cNvPr id="7" name="文本框 6"/>
                <p:cNvSpPr txBox="1"/>
                <p:nvPr/>
              </p:nvSpPr>
              <p:spPr>
                <a:xfrm>
                  <a:off x="4774" y="800"/>
                  <a:ext cx="1984" cy="628"/>
                </a:xfrm>
                <a:prstGeom prst="rect">
                  <a:avLst/>
                </a:prstGeom>
                <a:ln>
                  <a:noFill/>
                </a:ln>
              </p:spPr>
              <p:style>
                <a:lnRef idx="3">
                  <a:schemeClr val="accent4"/>
                </a:lnRef>
                <a:fillRef idx="0">
                  <a:srgbClr val="FFFFFF"/>
                </a:fillRef>
                <a:effectRef idx="0">
                  <a:srgbClr val="FFFFFF"/>
                </a:effectRef>
                <a:fontRef idx="minor">
                  <a:schemeClr val="tx1"/>
                </a:fontRef>
              </p:style>
              <p:txBody>
                <a:bodyPr wrap="square" rtlCol="0">
                  <a:spAutoFit/>
                </a:bodyPr>
                <a:p>
                  <a:pPr algn="ctr"/>
                  <a:r>
                    <a:rPr lang="zh-CN" altLang="en-US" sz="2000" b="1">
                      <a:solidFill>
                        <a:schemeClr val="tx1"/>
                      </a:solidFill>
                      <a:latin typeface="黑体" panose="02010609060101010101" pitchFamily="49" charset="-122"/>
                      <a:ea typeface="黑体" panose="02010609060101010101" pitchFamily="49" charset="-122"/>
                    </a:rPr>
                    <a:t>课堂导入</a:t>
                  </a:r>
                  <a:endParaRPr lang="zh-CN" altLang="en-US" sz="2000" b="1">
                    <a:solidFill>
                      <a:schemeClr val="tx1"/>
                    </a:solidFill>
                    <a:latin typeface="黑体" panose="02010609060101010101" pitchFamily="49" charset="-122"/>
                    <a:ea typeface="黑体" panose="02010609060101010101" pitchFamily="49" charset="-122"/>
                  </a:endParaRPr>
                </a:p>
              </p:txBody>
            </p:sp>
          </p:grpSp>
          <p:cxnSp>
            <p:nvCxnSpPr>
              <p:cNvPr id="28" name="直接连接符 27"/>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sp>
          <p:nvSpPr>
            <p:cNvPr id="8" name="文本框 7"/>
            <p:cNvSpPr txBox="1"/>
            <p:nvPr/>
          </p:nvSpPr>
          <p:spPr>
            <a:xfrm>
              <a:off x="11" y="654"/>
              <a:ext cx="12276" cy="725"/>
            </a:xfrm>
            <a:prstGeom prst="rect">
              <a:avLst/>
            </a:prstGeom>
            <a:noFill/>
          </p:spPr>
          <p:txBody>
            <a:bodyPr wrap="square" rtlCol="0" anchor="t">
              <a:spAutoFit/>
            </a:bodyPr>
            <a:p>
              <a:pPr>
                <a:spcBef>
                  <a:spcPct val="50000"/>
                </a:spcBef>
              </a:pPr>
              <a:r>
                <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单元3</a:t>
              </a:r>
              <a:r>
                <a:rPr kumimoji="1" lang="en-US" altLang="zh-CN"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负载的</a:t>
              </a:r>
              <a:r>
                <a:rPr kumimoji="1" lang="en-US"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a:t>
              </a:r>
              <a:r>
                <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形连接</a:t>
              </a:r>
              <a:endPar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p:txBody>
        </p:sp>
      </p:grpSp>
      <p:sp>
        <p:nvSpPr>
          <p:cNvPr id="20" name="Rectangle 2"/>
          <p:cNvSpPr txBox="1">
            <a:spLocks noChangeArrowheads="1"/>
          </p:cNvSpPr>
          <p:nvPr>
            <p:custDataLst>
              <p:tags r:id="rId2"/>
            </p:custDataLst>
          </p:nvPr>
        </p:nvSpPr>
        <p:spPr bwMode="auto">
          <a:xfrm>
            <a:off x="89535" y="1292860"/>
            <a:ext cx="8579485" cy="16198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algn="ctr" defTabSz="457200" rtl="0" eaLnBrk="0" fontAlgn="base" hangingPunct="0">
              <a:spcBef>
                <a:spcPct val="0"/>
              </a:spcBef>
              <a:spcAft>
                <a:spcPct val="0"/>
              </a:spcAft>
              <a:defRPr sz="4400" kern="1200">
                <a:solidFill>
                  <a:schemeClr val="tx1"/>
                </a:solidFill>
                <a:latin typeface="+mj-lt"/>
                <a:ea typeface="+mj-ea"/>
                <a:cs typeface="+mj-cs"/>
              </a:defRPr>
            </a:lvl1pPr>
            <a:lvl2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2pPr>
            <a:lvl3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3pPr>
            <a:lvl4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4pPr>
            <a:lvl5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5pPr>
            <a:lvl6pPr marL="4572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6pPr>
            <a:lvl7pPr marL="9144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7pPr>
            <a:lvl8pPr marL="13716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8pPr>
            <a:lvl9pPr marL="18288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9pPr>
          </a:lstStyle>
          <a:p>
            <a:pPr algn="l" eaLnBrk="1" hangingPunct="1">
              <a:lnSpc>
                <a:spcPct val="150000"/>
              </a:lnSpc>
            </a:pPr>
            <a:r>
              <a:rPr lang="en-US" altLang="zh-CN" sz="2400" b="1" dirty="0">
                <a:solidFill>
                  <a:schemeClr val="tx1"/>
                </a:solidFill>
                <a:latin typeface="黑体" panose="02010609060101010101" pitchFamily="49" charset="-122"/>
                <a:ea typeface="黑体" panose="02010609060101010101" pitchFamily="49" charset="-122"/>
                <a:cs typeface="黑体" panose="02010609060101010101" pitchFamily="49" charset="-122"/>
              </a:rPr>
              <a:t>【</a:t>
            </a:r>
            <a:r>
              <a:rPr lang="zh-CN" altLang="en-US" sz="2400" b="1" dirty="0">
                <a:solidFill>
                  <a:schemeClr val="tx1"/>
                </a:solidFill>
                <a:latin typeface="黑体" panose="02010609060101010101" pitchFamily="49" charset="-122"/>
                <a:ea typeface="黑体" panose="02010609060101010101" pitchFamily="49" charset="-122"/>
                <a:cs typeface="黑体" panose="02010609060101010101" pitchFamily="49" charset="-122"/>
              </a:rPr>
              <a:t>例</a:t>
            </a:r>
            <a:r>
              <a:rPr lang="en-US" altLang="zh-CN" sz="2400" b="1" dirty="0">
                <a:solidFill>
                  <a:schemeClr val="tx1"/>
                </a:solidFill>
                <a:latin typeface="黑体" panose="02010609060101010101" pitchFamily="49" charset="-122"/>
                <a:ea typeface="黑体" panose="02010609060101010101" pitchFamily="49" charset="-122"/>
                <a:cs typeface="黑体" panose="02010609060101010101" pitchFamily="49" charset="-122"/>
              </a:rPr>
              <a:t>4.3.1】 </a:t>
            </a:r>
            <a:r>
              <a:rPr lang="zh-CN" altLang="en-US" sz="2400" b="1" dirty="0">
                <a:solidFill>
                  <a:schemeClr val="tx1"/>
                </a:solidFill>
                <a:latin typeface="黑体" panose="02010609060101010101" pitchFamily="49" charset="-122"/>
                <a:ea typeface="黑体" panose="02010609060101010101" pitchFamily="49" charset="-122"/>
                <a:cs typeface="黑体" panose="02010609060101010101" pitchFamily="49" charset="-122"/>
              </a:rPr>
              <a:t>三相发电机是星形接法，负载作星形联接，发电机的相电压</a:t>
            </a:r>
            <a:r>
              <a:rPr lang="en-US" altLang="zh-CN" sz="2400" b="1" dirty="0">
                <a:latin typeface="黑体" panose="02010609060101010101" pitchFamily="49" charset="-122"/>
                <a:ea typeface="黑体" panose="02010609060101010101" pitchFamily="49" charset="-122"/>
                <a:cs typeface="黑体" panose="02010609060101010101" pitchFamily="49" charset="-122"/>
                <a:sym typeface="+mn-ea"/>
              </a:rPr>
              <a:t>U</a:t>
            </a:r>
            <a:r>
              <a:rPr lang="en-US" altLang="zh-CN" sz="2400" b="1" baseline="-25000" dirty="0">
                <a:latin typeface="黑体" panose="02010609060101010101" pitchFamily="49" charset="-122"/>
                <a:ea typeface="黑体" panose="02010609060101010101" pitchFamily="49" charset="-122"/>
                <a:cs typeface="黑体" panose="02010609060101010101" pitchFamily="49" charset="-122"/>
                <a:sym typeface="+mn-ea"/>
              </a:rPr>
              <a:t>P</a:t>
            </a:r>
            <a:r>
              <a:rPr lang="en-US" altLang="zh-CN" sz="2400" b="1" dirty="0">
                <a:latin typeface="黑体" panose="02010609060101010101" pitchFamily="49" charset="-122"/>
                <a:ea typeface="黑体" panose="02010609060101010101" pitchFamily="49" charset="-122"/>
                <a:cs typeface="黑体" panose="02010609060101010101" pitchFamily="49" charset="-122"/>
                <a:sym typeface="+mn-ea"/>
              </a:rPr>
              <a:t>=1000V,</a:t>
            </a:r>
            <a:r>
              <a:rPr lang="zh-CN" altLang="en-US" sz="2400" b="1" dirty="0">
                <a:solidFill>
                  <a:schemeClr val="tx1"/>
                </a:solidFill>
                <a:latin typeface="黑体" panose="02010609060101010101" pitchFamily="49" charset="-122"/>
                <a:ea typeface="黑体" panose="02010609060101010101" pitchFamily="49" charset="-122"/>
                <a:cs typeface="黑体" panose="02010609060101010101" pitchFamily="49" charset="-122"/>
              </a:rPr>
              <a:t>每相负载电阻均为</a:t>
            </a:r>
            <a:r>
              <a:rPr lang="en-US" altLang="zh-CN" sz="2400" b="1" dirty="0">
                <a:solidFill>
                  <a:schemeClr val="tx1"/>
                </a:solidFill>
                <a:latin typeface="黑体" panose="02010609060101010101" pitchFamily="49" charset="-122"/>
                <a:ea typeface="黑体" panose="02010609060101010101" pitchFamily="49" charset="-122"/>
                <a:cs typeface="黑体" panose="02010609060101010101" pitchFamily="49" charset="-122"/>
              </a:rPr>
              <a:t>R=</a:t>
            </a:r>
            <a:r>
              <a:rPr lang="en-US" altLang="zh-CN" sz="2400" b="1" dirty="0">
                <a:latin typeface="黑体" panose="02010609060101010101" pitchFamily="49" charset="-122"/>
                <a:ea typeface="黑体" panose="02010609060101010101" pitchFamily="49" charset="-122"/>
                <a:cs typeface="黑体" panose="02010609060101010101" pitchFamily="49" charset="-122"/>
                <a:sym typeface="+mn-ea"/>
              </a:rPr>
              <a:t>50K</a:t>
            </a:r>
            <a:r>
              <a:rPr lang="en-US" altLang="zh-CN" sz="2400" b="1" dirty="0">
                <a:latin typeface="黑体" panose="02010609060101010101" pitchFamily="49" charset="-122"/>
                <a:ea typeface="黑体" panose="02010609060101010101" pitchFamily="49" charset="-122"/>
                <a:cs typeface="黑体" panose="02010609060101010101" pitchFamily="49" charset="-122"/>
                <a:sym typeface="Symbol" panose="05050102010706020507" pitchFamily="18" charset="2"/>
              </a:rPr>
              <a:t></a:t>
            </a:r>
            <a:r>
              <a:rPr lang="en-US" altLang="zh-CN" sz="2400" b="1" dirty="0">
                <a:latin typeface="黑体" panose="02010609060101010101" pitchFamily="49" charset="-122"/>
                <a:ea typeface="黑体" panose="02010609060101010101" pitchFamily="49" charset="-122"/>
                <a:cs typeface="黑体" panose="02010609060101010101" pitchFamily="49" charset="-122"/>
                <a:sym typeface="+mn-ea"/>
              </a:rPr>
              <a:t>,</a:t>
            </a:r>
            <a:r>
              <a:rPr lang="en-US" altLang="zh-CN" sz="2400" b="1" dirty="0">
                <a:latin typeface="黑体" panose="02010609060101010101" pitchFamily="49" charset="-122"/>
                <a:ea typeface="黑体" panose="02010609060101010101" pitchFamily="49" charset="-122"/>
                <a:cs typeface="黑体" panose="02010609060101010101" pitchFamily="49" charset="-122"/>
                <a:sym typeface="+mn-ea"/>
              </a:rPr>
              <a:t>X</a:t>
            </a:r>
            <a:r>
              <a:rPr lang="en-US" altLang="zh-CN" sz="2400" b="1" baseline="-25000" dirty="0">
                <a:latin typeface="黑体" panose="02010609060101010101" pitchFamily="49" charset="-122"/>
                <a:ea typeface="黑体" panose="02010609060101010101" pitchFamily="49" charset="-122"/>
                <a:cs typeface="黑体" panose="02010609060101010101" pitchFamily="49" charset="-122"/>
                <a:sym typeface="+mn-ea"/>
              </a:rPr>
              <a:t>L</a:t>
            </a:r>
            <a:r>
              <a:rPr lang="en-US" altLang="zh-CN" sz="2400" b="1" dirty="0">
                <a:latin typeface="黑体" panose="02010609060101010101" pitchFamily="49" charset="-122"/>
                <a:ea typeface="黑体" panose="02010609060101010101" pitchFamily="49" charset="-122"/>
                <a:cs typeface="黑体" panose="02010609060101010101" pitchFamily="49" charset="-122"/>
                <a:sym typeface="+mn-ea"/>
              </a:rPr>
              <a:t>=</a:t>
            </a:r>
            <a:r>
              <a:rPr lang="en-US" altLang="zh-CN" sz="2400" b="1" dirty="0">
                <a:latin typeface="黑体" panose="02010609060101010101" pitchFamily="49" charset="-122"/>
                <a:ea typeface="黑体" panose="02010609060101010101" pitchFamily="49" charset="-122"/>
                <a:cs typeface="黑体" panose="02010609060101010101" pitchFamily="49" charset="-122"/>
                <a:sym typeface="+mn-ea"/>
              </a:rPr>
              <a:t>25K</a:t>
            </a:r>
            <a:r>
              <a:rPr lang="en-US" altLang="zh-CN" sz="2400" b="1" dirty="0">
                <a:latin typeface="黑体" panose="02010609060101010101" pitchFamily="49" charset="-122"/>
                <a:ea typeface="黑体" panose="02010609060101010101" pitchFamily="49" charset="-122"/>
                <a:cs typeface="黑体" panose="02010609060101010101" pitchFamily="49" charset="-122"/>
                <a:sym typeface="Symbol" panose="05050102010706020507" pitchFamily="18" charset="2"/>
              </a:rPr>
              <a:t></a:t>
            </a:r>
            <a:r>
              <a:rPr lang="en-US" altLang="zh-CN" sz="2400" b="1" dirty="0">
                <a:latin typeface="黑体" panose="02010609060101010101" pitchFamily="49" charset="-122"/>
                <a:ea typeface="黑体" panose="02010609060101010101" pitchFamily="49" charset="-122"/>
                <a:cs typeface="黑体" panose="02010609060101010101" pitchFamily="49" charset="-122"/>
                <a:sym typeface="+mn-ea"/>
              </a:rPr>
              <a:t>,</a:t>
            </a:r>
            <a:r>
              <a:rPr lang="zh-CN" altLang="en-US" sz="2400" b="1" dirty="0">
                <a:solidFill>
                  <a:schemeClr val="tx1"/>
                </a:solidFill>
                <a:latin typeface="黑体" panose="02010609060101010101" pitchFamily="49" charset="-122"/>
                <a:ea typeface="黑体" panose="02010609060101010101" pitchFamily="49" charset="-122"/>
                <a:cs typeface="黑体" panose="02010609060101010101" pitchFamily="49" charset="-122"/>
              </a:rPr>
              <a:t>试求</a:t>
            </a:r>
            <a:r>
              <a:rPr lang="en-US" altLang="zh-CN" sz="2400" b="1" dirty="0">
                <a:solidFill>
                  <a:schemeClr val="tx1"/>
                </a:solidFill>
                <a:latin typeface="黑体" panose="02010609060101010101" pitchFamily="49" charset="-122"/>
                <a:ea typeface="黑体" panose="02010609060101010101" pitchFamily="49" charset="-122"/>
                <a:cs typeface="黑体" panose="02010609060101010101" pitchFamily="49" charset="-122"/>
              </a:rPr>
              <a:t>:(1)</a:t>
            </a:r>
            <a:r>
              <a:rPr lang="zh-CN" altLang="en-US" sz="2400" b="1" dirty="0">
                <a:solidFill>
                  <a:schemeClr val="tx1"/>
                </a:solidFill>
                <a:latin typeface="黑体" panose="02010609060101010101" pitchFamily="49" charset="-122"/>
                <a:ea typeface="黑体" panose="02010609060101010101" pitchFamily="49" charset="-122"/>
                <a:cs typeface="黑体" panose="02010609060101010101" pitchFamily="49" charset="-122"/>
              </a:rPr>
              <a:t>相电流</a:t>
            </a:r>
            <a:r>
              <a:rPr lang="en-US" altLang="zh-CN" sz="2400" b="1" dirty="0">
                <a:solidFill>
                  <a:schemeClr val="tx1"/>
                </a:solidFill>
                <a:latin typeface="黑体" panose="02010609060101010101" pitchFamily="49" charset="-122"/>
                <a:ea typeface="黑体" panose="02010609060101010101" pitchFamily="49" charset="-122"/>
                <a:cs typeface="黑体" panose="02010609060101010101" pitchFamily="49" charset="-122"/>
              </a:rPr>
              <a:t>;(2)</a:t>
            </a:r>
            <a:r>
              <a:rPr lang="zh-CN" altLang="en-US" sz="2400" b="1" dirty="0">
                <a:solidFill>
                  <a:schemeClr val="tx1"/>
                </a:solidFill>
                <a:latin typeface="黑体" panose="02010609060101010101" pitchFamily="49" charset="-122"/>
                <a:ea typeface="黑体" panose="02010609060101010101" pitchFamily="49" charset="-122"/>
                <a:cs typeface="黑体" panose="02010609060101010101" pitchFamily="49" charset="-122"/>
              </a:rPr>
              <a:t>线电流</a:t>
            </a:r>
            <a:r>
              <a:rPr lang="en-US" altLang="zh-CN" sz="2400" b="1" dirty="0">
                <a:solidFill>
                  <a:schemeClr val="tx1"/>
                </a:solidFill>
                <a:latin typeface="黑体" panose="02010609060101010101" pitchFamily="49" charset="-122"/>
                <a:ea typeface="黑体" panose="02010609060101010101" pitchFamily="49" charset="-122"/>
                <a:cs typeface="黑体" panose="02010609060101010101" pitchFamily="49" charset="-122"/>
              </a:rPr>
              <a:t>;</a:t>
            </a:r>
            <a:r>
              <a:rPr lang="en-US" altLang="zh-CN" sz="2400" b="1" dirty="0">
                <a:latin typeface="黑体" panose="02010609060101010101" pitchFamily="49" charset="-122"/>
                <a:ea typeface="黑体" panose="02010609060101010101" pitchFamily="49" charset="-122"/>
                <a:cs typeface="黑体" panose="02010609060101010101" pitchFamily="49" charset="-122"/>
                <a:sym typeface="+mn-ea"/>
              </a:rPr>
              <a:t>(3)</a:t>
            </a:r>
            <a:r>
              <a:rPr lang="zh-CN" altLang="en-US" sz="2400" b="1" dirty="0">
                <a:latin typeface="黑体" panose="02010609060101010101" pitchFamily="49" charset="-122"/>
                <a:ea typeface="黑体" panose="02010609060101010101" pitchFamily="49" charset="-122"/>
                <a:cs typeface="黑体" panose="02010609060101010101" pitchFamily="49" charset="-122"/>
                <a:sym typeface="+mn-ea"/>
              </a:rPr>
              <a:t>线</a:t>
            </a:r>
            <a:r>
              <a:rPr lang="zh-CN" altLang="en-US" sz="2400" b="1" dirty="0">
                <a:latin typeface="黑体" panose="02010609060101010101" pitchFamily="49" charset="-122"/>
                <a:ea typeface="黑体" panose="02010609060101010101" pitchFamily="49" charset="-122"/>
                <a:cs typeface="黑体" panose="02010609060101010101" pitchFamily="49" charset="-122"/>
                <a:sym typeface="+mn-ea"/>
              </a:rPr>
              <a:t>电压。</a:t>
            </a:r>
            <a:endParaRPr lang="zh-CN" altLang="en-US" sz="2400" b="1" dirty="0">
              <a:latin typeface="黑体" panose="02010609060101010101" pitchFamily="49" charset="-122"/>
              <a:ea typeface="黑体" panose="02010609060101010101" pitchFamily="49" charset="-122"/>
              <a:cs typeface="黑体" panose="02010609060101010101" pitchFamily="49" charset="-122"/>
              <a:sym typeface="+mn-ea"/>
            </a:endParaRPr>
          </a:p>
        </p:txBody>
      </p:sp>
      <p:sp>
        <p:nvSpPr>
          <p:cNvPr id="4" name="文本框 3"/>
          <p:cNvSpPr txBox="1"/>
          <p:nvPr/>
        </p:nvSpPr>
        <p:spPr>
          <a:xfrm>
            <a:off x="459105" y="2846705"/>
            <a:ext cx="2560320" cy="3599815"/>
          </a:xfrm>
          <a:prstGeom prst="rect">
            <a:avLst/>
          </a:prstGeom>
          <a:noFill/>
        </p:spPr>
        <p:txBody>
          <a:bodyPr wrap="square" rtlCol="0" anchor="t">
            <a:spAutoFit/>
          </a:bodyPr>
          <a:p>
            <a:pPr>
              <a:lnSpc>
                <a:spcPct val="200000"/>
              </a:lnSpc>
            </a:pPr>
            <a:r>
              <a:rPr lang="zh-CN" altLang="en-US" sz="2400">
                <a:latin typeface="黑体" panose="02010609060101010101" pitchFamily="49" charset="-122"/>
                <a:ea typeface="黑体" panose="02010609060101010101" pitchFamily="49" charset="-122"/>
                <a:cs typeface="黑体" panose="02010609060101010101" pitchFamily="49" charset="-122"/>
              </a:rPr>
              <a:t>【解】</a:t>
            </a:r>
            <a:endParaRPr lang="zh-CN" altLang="en-US" sz="2400">
              <a:latin typeface="黑体" panose="02010609060101010101" pitchFamily="49" charset="-122"/>
              <a:ea typeface="黑体" panose="02010609060101010101" pitchFamily="49" charset="-122"/>
              <a:cs typeface="黑体" panose="02010609060101010101" pitchFamily="49" charset="-122"/>
            </a:endParaRPr>
          </a:p>
          <a:p>
            <a:pPr>
              <a:lnSpc>
                <a:spcPct val="150000"/>
              </a:lnSpc>
            </a:pPr>
            <a:endParaRPr lang="zh-CN" altLang="en-US" sz="2400">
              <a:latin typeface="黑体" panose="02010609060101010101" pitchFamily="49" charset="-122"/>
              <a:ea typeface="黑体" panose="02010609060101010101" pitchFamily="49" charset="-122"/>
              <a:cs typeface="黑体" panose="02010609060101010101" pitchFamily="49" charset="-122"/>
            </a:endParaRPr>
          </a:p>
          <a:p>
            <a:pPr>
              <a:lnSpc>
                <a:spcPct val="200000"/>
              </a:lnSpc>
            </a:pPr>
            <a:r>
              <a:rPr lang="zh-CN" altLang="en-US" sz="2400">
                <a:latin typeface="黑体" panose="02010609060101010101" pitchFamily="49" charset="-122"/>
                <a:ea typeface="黑体" panose="02010609060101010101" pitchFamily="49" charset="-122"/>
                <a:cs typeface="黑体" panose="02010609060101010101" pitchFamily="49" charset="-122"/>
              </a:rPr>
              <a:t>（</a:t>
            </a:r>
            <a:r>
              <a:rPr lang="en-US" altLang="zh-CN" sz="2400">
                <a:latin typeface="黑体" panose="02010609060101010101" pitchFamily="49" charset="-122"/>
                <a:ea typeface="黑体" panose="02010609060101010101" pitchFamily="49" charset="-122"/>
                <a:cs typeface="黑体" panose="02010609060101010101" pitchFamily="49" charset="-122"/>
              </a:rPr>
              <a:t>1</a:t>
            </a:r>
            <a:r>
              <a:rPr lang="zh-CN" altLang="en-US" sz="2400">
                <a:latin typeface="黑体" panose="02010609060101010101" pitchFamily="49" charset="-122"/>
                <a:ea typeface="黑体" panose="02010609060101010101" pitchFamily="49" charset="-122"/>
                <a:cs typeface="黑体" panose="02010609060101010101" pitchFamily="49" charset="-122"/>
              </a:rPr>
              <a:t>）相电流为</a:t>
            </a:r>
            <a:endParaRPr lang="zh-CN" altLang="en-US" sz="2400">
              <a:latin typeface="黑体" panose="02010609060101010101" pitchFamily="49" charset="-122"/>
              <a:ea typeface="黑体" panose="02010609060101010101" pitchFamily="49" charset="-122"/>
              <a:cs typeface="黑体" panose="02010609060101010101" pitchFamily="49" charset="-122"/>
            </a:endParaRPr>
          </a:p>
          <a:p>
            <a:pPr>
              <a:lnSpc>
                <a:spcPct val="200000"/>
              </a:lnSpc>
            </a:pPr>
            <a:r>
              <a:rPr lang="zh-CN" altLang="en-US" sz="2400">
                <a:latin typeface="黑体" panose="02010609060101010101" pitchFamily="49" charset="-122"/>
                <a:ea typeface="黑体" panose="02010609060101010101" pitchFamily="49" charset="-122"/>
                <a:cs typeface="黑体" panose="02010609060101010101" pitchFamily="49" charset="-122"/>
              </a:rPr>
              <a:t>（</a:t>
            </a:r>
            <a:r>
              <a:rPr lang="en-US" altLang="zh-CN" sz="2400">
                <a:latin typeface="黑体" panose="02010609060101010101" pitchFamily="49" charset="-122"/>
                <a:ea typeface="黑体" panose="02010609060101010101" pitchFamily="49" charset="-122"/>
                <a:cs typeface="黑体" panose="02010609060101010101" pitchFamily="49" charset="-122"/>
              </a:rPr>
              <a:t>2</a:t>
            </a:r>
            <a:r>
              <a:rPr lang="zh-CN" altLang="en-US" sz="2400">
                <a:latin typeface="黑体" panose="02010609060101010101" pitchFamily="49" charset="-122"/>
                <a:ea typeface="黑体" panose="02010609060101010101" pitchFamily="49" charset="-122"/>
                <a:cs typeface="黑体" panose="02010609060101010101" pitchFamily="49" charset="-122"/>
              </a:rPr>
              <a:t>）线电流为</a:t>
            </a:r>
            <a:endParaRPr lang="zh-CN" altLang="en-US" sz="2400">
              <a:latin typeface="黑体" panose="02010609060101010101" pitchFamily="49" charset="-122"/>
              <a:ea typeface="黑体" panose="02010609060101010101" pitchFamily="49" charset="-122"/>
              <a:cs typeface="黑体" panose="02010609060101010101" pitchFamily="49" charset="-122"/>
            </a:endParaRPr>
          </a:p>
          <a:p>
            <a:pPr>
              <a:lnSpc>
                <a:spcPct val="200000"/>
              </a:lnSpc>
            </a:pPr>
            <a:r>
              <a:rPr lang="zh-CN" altLang="en-US" sz="2400">
                <a:latin typeface="黑体" panose="02010609060101010101" pitchFamily="49" charset="-122"/>
                <a:ea typeface="黑体" panose="02010609060101010101" pitchFamily="49" charset="-122"/>
                <a:cs typeface="黑体" panose="02010609060101010101" pitchFamily="49" charset="-122"/>
              </a:rPr>
              <a:t>（</a:t>
            </a:r>
            <a:r>
              <a:rPr lang="en-US" altLang="zh-CN" sz="2400">
                <a:latin typeface="黑体" panose="02010609060101010101" pitchFamily="49" charset="-122"/>
                <a:ea typeface="黑体" panose="02010609060101010101" pitchFamily="49" charset="-122"/>
                <a:cs typeface="黑体" panose="02010609060101010101" pitchFamily="49" charset="-122"/>
              </a:rPr>
              <a:t>3</a:t>
            </a:r>
            <a:r>
              <a:rPr lang="zh-CN" altLang="en-US" sz="2400">
                <a:latin typeface="黑体" panose="02010609060101010101" pitchFamily="49" charset="-122"/>
                <a:ea typeface="黑体" panose="02010609060101010101" pitchFamily="49" charset="-122"/>
                <a:cs typeface="黑体" panose="02010609060101010101" pitchFamily="49" charset="-122"/>
              </a:rPr>
              <a:t>）线电压为</a:t>
            </a:r>
            <a:endParaRPr lang="zh-CN" altLang="en-US" sz="2400">
              <a:latin typeface="黑体" panose="02010609060101010101" pitchFamily="49" charset="-122"/>
              <a:ea typeface="黑体" panose="02010609060101010101" pitchFamily="49" charset="-122"/>
              <a:cs typeface="黑体" panose="02010609060101010101" pitchFamily="49" charset="-122"/>
            </a:endParaRPr>
          </a:p>
        </p:txBody>
      </p:sp>
      <mc:AlternateContent xmlns:mc="http://schemas.openxmlformats.org/markup-compatibility/2006">
        <mc:Choice xmlns:a14="http://schemas.microsoft.com/office/drawing/2010/main" Requires="a14">
          <p:sp>
            <p:nvSpPr>
              <p:cNvPr id="10" name="文本框 9"/>
              <p:cNvSpPr txBox="1"/>
              <p:nvPr/>
            </p:nvSpPr>
            <p:spPr>
              <a:xfrm>
                <a:off x="1991296" y="3617849"/>
                <a:ext cx="2954020" cy="423545"/>
              </a:xfrm>
              <a:prstGeom prst="rect">
                <a:avLst/>
              </a:prstGeom>
              <a:noFill/>
            </p:spPr>
            <p:txBody>
              <a:bodyPr wrap="none" rtlCol="0" anchor="t">
                <a:spAutoFit/>
              </a:bodyPr>
              <a:p>
                <a:pPr algn="l"/>
                <a14:m>
                  <m:oMathPara xmlns:m="http://schemas.openxmlformats.org/officeDocument/2006/math">
                    <m:oMathParaPr>
                      <m:jc m:val="centerGroup"/>
                    </m:oMathParaPr>
                    <m:oMath xmlns:m="http://schemas.openxmlformats.org/officeDocument/2006/math">
                      <m:d>
                        <m:dPr>
                          <m:begChr m:val="|"/>
                          <m:endChr m:val="|"/>
                          <m:ctrlPr>
                            <a:rPr lang="en-US" altLang="zh-CN" i="1">
                              <a:latin typeface="Cambria Math" panose="02040503050406030204" charset="0"/>
                              <a:cs typeface="Cambria Math" panose="02040503050406030204" charset="0"/>
                            </a:rPr>
                          </m:ctrlPr>
                        </m:dPr>
                        <m:e>
                          <m:r>
                            <a:rPr lang="en-US" altLang="zh-CN" i="1">
                              <a:latin typeface="Cambria Math" panose="02040503050406030204" charset="0"/>
                              <a:cs typeface="Cambria Math" panose="02040503050406030204" charset="0"/>
                            </a:rPr>
                            <m:t>𝑍</m:t>
                          </m:r>
                        </m:e>
                      </m:d>
                      <m:r>
                        <a:rPr lang="en-US" altLang="zh-CN" i="1">
                          <a:latin typeface="Cambria Math" panose="02040503050406030204" charset="0"/>
                          <a:cs typeface="Cambria Math" panose="02040503050406030204" charset="0"/>
                        </a:rPr>
                        <m:t>=</m:t>
                      </m:r>
                      <m:rad>
                        <m:radPr>
                          <m:degHide m:val="on"/>
                          <m:ctrlPr>
                            <a:rPr lang="en-US" altLang="zh-CN" i="1">
                              <a:latin typeface="Cambria Math" panose="02040503050406030204" charset="0"/>
                              <a:cs typeface="Cambria Math" panose="02040503050406030204" charset="0"/>
                            </a:rPr>
                          </m:ctrlPr>
                        </m:radPr>
                        <m:deg/>
                        <m:e>
                          <m:sSup>
                            <m:sSupPr>
                              <m:ctrlPr>
                                <a:rPr lang="en-US" altLang="zh-CN" i="1">
                                  <a:latin typeface="Cambria Math" panose="02040503050406030204" charset="0"/>
                                  <a:cs typeface="Cambria Math" panose="02040503050406030204" charset="0"/>
                                </a:rPr>
                              </m:ctrlPr>
                            </m:sSupPr>
                            <m:e>
                              <m:r>
                                <a:rPr lang="en-US" altLang="zh-CN" i="1">
                                  <a:latin typeface="Cambria Math" panose="02040503050406030204" charset="0"/>
                                  <a:cs typeface="Cambria Math" panose="02040503050406030204" charset="0"/>
                                </a:rPr>
                                <m:t>50</m:t>
                              </m:r>
                            </m:e>
                            <m:sup>
                              <m:r>
                                <a:rPr lang="en-US" altLang="zh-CN" i="1">
                                  <a:latin typeface="Cambria Math" panose="02040503050406030204" charset="0"/>
                                  <a:cs typeface="Cambria Math" panose="02040503050406030204" charset="0"/>
                                </a:rPr>
                                <m:t>2</m:t>
                              </m:r>
                            </m:sup>
                          </m:sSup>
                          <m:r>
                            <a:rPr lang="en-US" altLang="zh-CN" i="1">
                              <a:latin typeface="Cambria Math" panose="02040503050406030204" charset="0"/>
                              <a:cs typeface="Cambria Math" panose="02040503050406030204" charset="0"/>
                            </a:rPr>
                            <m:t>+</m:t>
                          </m:r>
                          <m:sSup>
                            <m:sSupPr>
                              <m:ctrlPr>
                                <a:rPr lang="en-US" altLang="zh-CN" i="1">
                                  <a:latin typeface="Cambria Math" panose="02040503050406030204" charset="0"/>
                                  <a:cs typeface="Cambria Math" panose="02040503050406030204" charset="0"/>
                                </a:rPr>
                              </m:ctrlPr>
                            </m:sSupPr>
                            <m:e>
                              <m:r>
                                <a:rPr lang="en-US" altLang="zh-CN" i="1">
                                  <a:latin typeface="Cambria Math" panose="02040503050406030204" charset="0"/>
                                  <a:cs typeface="Cambria Math" panose="02040503050406030204" charset="0"/>
                                </a:rPr>
                                <m:t>25</m:t>
                              </m:r>
                            </m:e>
                            <m:sup>
                              <m:r>
                                <a:rPr lang="en-US" altLang="zh-CN" i="1">
                                  <a:latin typeface="Cambria Math" panose="02040503050406030204" charset="0"/>
                                  <a:cs typeface="Cambria Math" panose="02040503050406030204" charset="0"/>
                                </a:rPr>
                                <m:t>2</m:t>
                              </m:r>
                            </m:sup>
                          </m:sSup>
                        </m:e>
                      </m:rad>
                      <m:r>
                        <a:rPr lang="en-US" altLang="zh-CN" i="1">
                          <a:latin typeface="Cambria Math" panose="02040503050406030204" charset="0"/>
                          <a:cs typeface="Cambria Math" panose="02040503050406030204" charset="0"/>
                        </a:rPr>
                        <m:t>=</m:t>
                      </m:r>
                      <m:r>
                        <a:rPr lang="en-US" altLang="zh-CN" i="1">
                          <a:latin typeface="Cambria Math" panose="02040503050406030204" charset="0"/>
                          <a:cs typeface="Cambria Math" panose="02040503050406030204" charset="0"/>
                        </a:rPr>
                        <m:t>55</m:t>
                      </m:r>
                      <m:r>
                        <a:rPr lang="en-US" altLang="zh-CN" i="1">
                          <a:latin typeface="Cambria Math" panose="02040503050406030204" charset="0"/>
                          <a:cs typeface="Cambria Math" panose="02040503050406030204" charset="0"/>
                        </a:rPr>
                        <m:t>.</m:t>
                      </m:r>
                      <m:r>
                        <a:rPr lang="en-US" altLang="zh-CN" i="1">
                          <a:latin typeface="Cambria Math" panose="02040503050406030204" charset="0"/>
                          <a:cs typeface="Cambria Math" panose="02040503050406030204" charset="0"/>
                        </a:rPr>
                        <m:t>9</m:t>
                      </m:r>
                      <m:r>
                        <a:rPr lang="en-US" altLang="zh-CN" i="1">
                          <a:latin typeface="Cambria Math" panose="02040503050406030204" charset="0"/>
                          <a:cs typeface="Cambria Math" panose="02040503050406030204" charset="0"/>
                        </a:rPr>
                        <m:t>𝐾</m:t>
                      </m:r>
                      <m:r>
                        <a:rPr lang="en-US" altLang="zh-CN" i="1">
                          <a:latin typeface="Cambria Math" panose="02040503050406030204" charset="0"/>
                          <a:cs typeface="Cambria Math" panose="02040503050406030204" charset="0"/>
                        </a:rPr>
                        <m:t>𝛺</m:t>
                      </m:r>
                    </m:oMath>
                  </m:oMathPara>
                </a14:m>
                <a:endParaRPr lang="zh-CN" altLang="en-US"/>
              </a:p>
            </p:txBody>
          </p:sp>
        </mc:Choice>
        <mc:Fallback>
          <p:sp>
            <p:nvSpPr>
              <p:cNvPr id="10" name="文本框 9"/>
              <p:cNvSpPr txBox="1">
                <a:spLocks noRot="1" noChangeAspect="1" noMove="1" noResize="1" noEditPoints="1" noAdjustHandles="1" noChangeArrowheads="1" noChangeShapeType="1" noTextEdit="1"/>
              </p:cNvSpPr>
              <p:nvPr/>
            </p:nvSpPr>
            <p:spPr>
              <a:xfrm>
                <a:off x="1991296" y="3617849"/>
                <a:ext cx="2954020" cy="423545"/>
              </a:xfrm>
              <a:prstGeom prst="rect">
                <a:avLst/>
              </a:prstGeom>
              <a:blipFill rotWithShape="1">
                <a:blip r:embed="rId3"/>
                <a:stretch>
                  <a:fillRect l="-19" t="-60" r="19" b="60"/>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11" name="文本框 10"/>
              <p:cNvSpPr txBox="1"/>
              <p:nvPr/>
            </p:nvSpPr>
            <p:spPr>
              <a:xfrm>
                <a:off x="3019361" y="4457954"/>
                <a:ext cx="2827020" cy="643890"/>
              </a:xfrm>
              <a:prstGeom prst="rect">
                <a:avLst/>
              </a:prstGeom>
              <a:noFill/>
            </p:spPr>
            <p:txBody>
              <a:bodyPr wrap="none" rtlCol="0" anchor="t">
                <a:spAutoFit/>
              </a:bodyPr>
              <a:p>
                <a:pPr algn="l"/>
                <a14:m>
                  <m:oMathPara xmlns:m="http://schemas.openxmlformats.org/officeDocument/2006/math">
                    <m:oMathParaPr>
                      <m:jc m:val="centerGroup"/>
                    </m:oMathParaPr>
                    <m:oMath xmlns:m="http://schemas.openxmlformats.org/officeDocument/2006/math">
                      <m:sSub>
                        <m:sSubPr>
                          <m:ctrlPr>
                            <a:rPr lang="en-US" altLang="zh-CN" i="1">
                              <a:latin typeface="Cambria Math" panose="02040503050406030204" charset="0"/>
                              <a:cs typeface="Cambria Math" panose="02040503050406030204" charset="0"/>
                            </a:rPr>
                          </m:ctrlPr>
                        </m:sSubPr>
                        <m:e>
                          <m:r>
                            <a:rPr lang="en-US" altLang="zh-CN" i="1">
                              <a:latin typeface="Cambria Math" panose="02040503050406030204" charset="0"/>
                              <a:cs typeface="Cambria Math" panose="02040503050406030204" charset="0"/>
                            </a:rPr>
                            <m:t>𝐼</m:t>
                          </m:r>
                        </m:e>
                        <m:sub>
                          <m:r>
                            <a:rPr lang="en-US" altLang="zh-CN" i="1">
                              <a:latin typeface="Cambria Math" panose="02040503050406030204" charset="0"/>
                              <a:cs typeface="Cambria Math" panose="02040503050406030204" charset="0"/>
                            </a:rPr>
                            <m:t>𝑃</m:t>
                          </m:r>
                        </m:sub>
                      </m:sSub>
                      <m:r>
                        <a:rPr lang="en-US" altLang="zh-CN" i="1">
                          <a:latin typeface="Cambria Math" panose="02040503050406030204" charset="0"/>
                          <a:cs typeface="Cambria Math" panose="02040503050406030204" charset="0"/>
                        </a:rPr>
                        <m:t>=</m:t>
                      </m:r>
                      <m:f>
                        <m:fPr>
                          <m:ctrlPr>
                            <a:rPr lang="en-US" altLang="zh-CN" i="1">
                              <a:latin typeface="Cambria Math" panose="02040503050406030204" charset="0"/>
                              <a:cs typeface="Cambria Math" panose="02040503050406030204" charset="0"/>
                            </a:rPr>
                          </m:ctrlPr>
                        </m:fPr>
                        <m:num>
                          <m:sSub>
                            <m:sSubPr>
                              <m:ctrlPr>
                                <a:rPr lang="en-US" altLang="zh-CN" i="1">
                                  <a:latin typeface="Cambria Math" panose="02040503050406030204" charset="0"/>
                                  <a:cs typeface="Cambria Math" panose="02040503050406030204" charset="0"/>
                                </a:rPr>
                              </m:ctrlPr>
                            </m:sSubPr>
                            <m:e>
                              <m:r>
                                <a:rPr lang="en-US" altLang="zh-CN" i="1">
                                  <a:latin typeface="Cambria Math" panose="02040503050406030204" charset="0"/>
                                  <a:cs typeface="Cambria Math" panose="02040503050406030204" charset="0"/>
                                </a:rPr>
                                <m:t>𝑈</m:t>
                              </m:r>
                            </m:e>
                            <m:sub>
                              <m:r>
                                <a:rPr lang="en-US" altLang="zh-CN" i="1">
                                  <a:latin typeface="Cambria Math" panose="02040503050406030204" charset="0"/>
                                  <a:cs typeface="Cambria Math" panose="02040503050406030204" charset="0"/>
                                </a:rPr>
                                <m:t>𝑃</m:t>
                              </m:r>
                            </m:sub>
                          </m:sSub>
                        </m:num>
                        <m:den>
                          <m:d>
                            <m:dPr>
                              <m:begChr m:val="|"/>
                              <m:endChr m:val="|"/>
                              <m:ctrlPr>
                                <a:rPr lang="en-US" altLang="zh-CN" i="1">
                                  <a:latin typeface="Cambria Math" panose="02040503050406030204" charset="0"/>
                                  <a:cs typeface="Cambria Math" panose="02040503050406030204" charset="0"/>
                                </a:rPr>
                              </m:ctrlPr>
                            </m:dPr>
                            <m:e>
                              <m:r>
                                <a:rPr lang="en-US" altLang="zh-CN" i="1">
                                  <a:latin typeface="Cambria Math" panose="02040503050406030204" charset="0"/>
                                  <a:cs typeface="Cambria Math" panose="02040503050406030204" charset="0"/>
                                </a:rPr>
                                <m:t>𝑍</m:t>
                              </m:r>
                            </m:e>
                          </m:d>
                        </m:den>
                      </m:f>
                      <m:r>
                        <a:rPr lang="en-US" altLang="zh-CN" i="1">
                          <a:latin typeface="Cambria Math" panose="02040503050406030204" charset="0"/>
                          <a:cs typeface="Cambria Math" panose="02040503050406030204" charset="0"/>
                        </a:rPr>
                        <m:t>=</m:t>
                      </m:r>
                      <m:f>
                        <m:fPr>
                          <m:ctrlPr>
                            <a:rPr lang="en-US" altLang="zh-CN" i="1">
                              <a:latin typeface="Cambria Math" panose="02040503050406030204" charset="0"/>
                              <a:cs typeface="Cambria Math" panose="02040503050406030204" charset="0"/>
                            </a:rPr>
                          </m:ctrlPr>
                        </m:fPr>
                        <m:num>
                          <m:r>
                            <a:rPr lang="en-US" altLang="zh-CN" i="1">
                              <a:latin typeface="Cambria Math" panose="02040503050406030204" charset="0"/>
                              <a:cs typeface="Cambria Math" panose="02040503050406030204" charset="0"/>
                            </a:rPr>
                            <m:t>1000</m:t>
                          </m:r>
                        </m:num>
                        <m:den>
                          <m:r>
                            <a:rPr lang="en-US" altLang="zh-CN" i="1">
                              <a:latin typeface="Cambria Math" panose="02040503050406030204" charset="0"/>
                              <a:cs typeface="Cambria Math" panose="02040503050406030204" charset="0"/>
                            </a:rPr>
                            <m:t>55</m:t>
                          </m:r>
                          <m:r>
                            <a:rPr lang="en-US" altLang="zh-CN" i="1">
                              <a:latin typeface="Cambria Math" panose="02040503050406030204" charset="0"/>
                              <a:cs typeface="Cambria Math" panose="02040503050406030204" charset="0"/>
                            </a:rPr>
                            <m:t>.</m:t>
                          </m:r>
                          <m:r>
                            <a:rPr lang="en-US" altLang="zh-CN" i="1">
                              <a:latin typeface="Cambria Math" panose="02040503050406030204" charset="0"/>
                              <a:cs typeface="Cambria Math" panose="02040503050406030204" charset="0"/>
                            </a:rPr>
                            <m:t>9</m:t>
                          </m:r>
                        </m:den>
                      </m:f>
                      <m:r>
                        <a:rPr lang="en-US" altLang="zh-CN" i="1">
                          <a:latin typeface="Cambria Math" panose="02040503050406030204" charset="0"/>
                          <a:cs typeface="Cambria Math" panose="02040503050406030204" charset="0"/>
                        </a:rPr>
                        <m:t>=</m:t>
                      </m:r>
                      <m:r>
                        <a:rPr lang="en-US" altLang="zh-CN" i="1">
                          <a:latin typeface="Cambria Math" panose="02040503050406030204" charset="0"/>
                          <a:cs typeface="Cambria Math" panose="02040503050406030204" charset="0"/>
                        </a:rPr>
                        <m:t>17</m:t>
                      </m:r>
                      <m:r>
                        <a:rPr lang="en-US" altLang="zh-CN" i="1">
                          <a:latin typeface="Cambria Math" panose="02040503050406030204" charset="0"/>
                          <a:cs typeface="Cambria Math" panose="02040503050406030204" charset="0"/>
                        </a:rPr>
                        <m:t>.</m:t>
                      </m:r>
                      <m:r>
                        <a:rPr lang="en-US" altLang="zh-CN" i="1">
                          <a:latin typeface="Cambria Math" panose="02040503050406030204" charset="0"/>
                          <a:cs typeface="Cambria Math" panose="02040503050406030204" charset="0"/>
                        </a:rPr>
                        <m:t>9</m:t>
                      </m:r>
                      <m:r>
                        <a:rPr lang="en-US" altLang="zh-CN" i="1">
                          <a:latin typeface="Cambria Math" panose="02040503050406030204" charset="0"/>
                          <a:cs typeface="Cambria Math" panose="02040503050406030204" charset="0"/>
                        </a:rPr>
                        <m:t>𝑚</m:t>
                      </m:r>
                      <m:r>
                        <a:rPr lang="en-US" altLang="zh-CN" i="1">
                          <a:latin typeface="Cambria Math" panose="02040503050406030204" charset="0"/>
                          <a:cs typeface="Cambria Math" panose="02040503050406030204" charset="0"/>
                        </a:rPr>
                        <m:t>𝐴</m:t>
                      </m:r>
                    </m:oMath>
                  </m:oMathPara>
                </a14:m>
                <a:endParaRPr lang="zh-CN" altLang="en-US"/>
              </a:p>
            </p:txBody>
          </p:sp>
        </mc:Choice>
        <mc:Fallback>
          <p:sp>
            <p:nvSpPr>
              <p:cNvPr id="11" name="文本框 10"/>
              <p:cNvSpPr txBox="1">
                <a:spLocks noRot="1" noChangeAspect="1" noMove="1" noResize="1" noEditPoints="1" noAdjustHandles="1" noChangeArrowheads="1" noChangeShapeType="1" noTextEdit="1"/>
              </p:cNvSpPr>
              <p:nvPr/>
            </p:nvSpPr>
            <p:spPr>
              <a:xfrm>
                <a:off x="3019361" y="4457954"/>
                <a:ext cx="2827020" cy="643890"/>
              </a:xfrm>
              <a:prstGeom prst="rect">
                <a:avLst/>
              </a:prstGeom>
              <a:blipFill rotWithShape="1">
                <a:blip r:embed="rId4"/>
                <a:stretch>
                  <a:fillRect l="-20" t="-39" r="20" b="39"/>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12" name="文本框 11"/>
              <p:cNvSpPr txBox="1"/>
              <p:nvPr/>
            </p:nvSpPr>
            <p:spPr>
              <a:xfrm>
                <a:off x="3019425" y="5241925"/>
                <a:ext cx="2818130" cy="368300"/>
              </a:xfrm>
              <a:prstGeom prst="rect">
                <a:avLst/>
              </a:prstGeom>
              <a:noFill/>
            </p:spPr>
            <p:txBody>
              <a:bodyPr wrap="square" rtlCol="0" anchor="t">
                <a:spAutoFit/>
              </a:bodyPr>
              <a:p>
                <a14:m>
                  <m:oMath xmlns:m="http://schemas.openxmlformats.org/officeDocument/2006/math">
                    <m:sSub>
                      <m:sSubPr>
                        <m:ctrlPr>
                          <a:rPr lang="en-US" altLang="zh-CN" i="1">
                            <a:latin typeface="Cambria Math" panose="02040503050406030204" charset="0"/>
                            <a:cs typeface="Cambria Math" panose="02040503050406030204" charset="0"/>
                          </a:rPr>
                        </m:ctrlPr>
                      </m:sSubPr>
                      <m:e>
                        <m:r>
                          <a:rPr lang="en-US" altLang="zh-CN" i="1">
                            <a:latin typeface="Cambria Math" panose="02040503050406030204" charset="0"/>
                            <a:cs typeface="Cambria Math" panose="02040503050406030204" charset="0"/>
                          </a:rPr>
                          <m:t>𝐼</m:t>
                        </m:r>
                      </m:e>
                      <m:sub>
                        <m:r>
                          <a:rPr lang="en-US" altLang="zh-CN" i="1">
                            <a:latin typeface="Cambria Math" panose="02040503050406030204" charset="0"/>
                            <a:cs typeface="Cambria Math" panose="02040503050406030204" charset="0"/>
                          </a:rPr>
                          <m:t>𝐿</m:t>
                        </m:r>
                      </m:sub>
                    </m:sSub>
                    <m:r>
                      <a:rPr lang="en-US" altLang="zh-CN" i="1">
                        <a:latin typeface="Cambria Math" panose="02040503050406030204" charset="0"/>
                        <a:cs typeface="Cambria Math" panose="02040503050406030204" charset="0"/>
                      </a:rPr>
                      <m:t>=</m:t>
                    </m:r>
                    <m:sSub>
                      <m:sSubPr>
                        <m:ctrlPr>
                          <a:rPr lang="en-US" altLang="zh-CN" i="1">
                            <a:latin typeface="Cambria Math" panose="02040503050406030204" charset="0"/>
                            <a:cs typeface="Cambria Math" panose="02040503050406030204" charset="0"/>
                          </a:rPr>
                        </m:ctrlPr>
                      </m:sSubPr>
                      <m:e>
                        <m:r>
                          <a:rPr lang="en-US" altLang="zh-CN" i="1">
                            <a:latin typeface="Cambria Math" panose="02040503050406030204" charset="0"/>
                            <a:cs typeface="Cambria Math" panose="02040503050406030204" charset="0"/>
                          </a:rPr>
                          <m:t>𝐼</m:t>
                        </m:r>
                      </m:e>
                      <m:sub>
                        <m:r>
                          <a:rPr lang="en-US" altLang="zh-CN" i="1">
                            <a:latin typeface="Cambria Math" panose="02040503050406030204" charset="0"/>
                            <a:cs typeface="Cambria Math" panose="02040503050406030204" charset="0"/>
                          </a:rPr>
                          <m:t>𝑃</m:t>
                        </m:r>
                      </m:sub>
                    </m:sSub>
                    <m:r>
                      <a:rPr lang="en-US" altLang="zh-CN" i="1">
                        <a:latin typeface="Cambria Math" panose="02040503050406030204" charset="0"/>
                        <a:cs typeface="Cambria Math" panose="02040503050406030204" charset="0"/>
                      </a:rPr>
                      <m:t>=</m:t>
                    </m:r>
                    <m:r>
                      <a:rPr lang="en-US" altLang="zh-CN" i="1">
                        <a:latin typeface="Cambria Math" panose="02040503050406030204" charset="0"/>
                        <a:cs typeface="Cambria Math" panose="02040503050406030204" charset="0"/>
                      </a:rPr>
                      <m:t>17</m:t>
                    </m:r>
                    <m:r>
                      <a:rPr lang="en-US" altLang="zh-CN" i="1">
                        <a:latin typeface="Cambria Math" panose="02040503050406030204" charset="0"/>
                        <a:cs typeface="Cambria Math" panose="02040503050406030204" charset="0"/>
                      </a:rPr>
                      <m:t>.</m:t>
                    </m:r>
                    <m:r>
                      <a:rPr lang="en-US" altLang="zh-CN" i="1">
                        <a:latin typeface="Cambria Math" panose="02040503050406030204" charset="0"/>
                        <a:cs typeface="Cambria Math" panose="02040503050406030204" charset="0"/>
                      </a:rPr>
                      <m:t>9</m:t>
                    </m:r>
                    <m:r>
                      <a:rPr lang="en-US" altLang="zh-CN" i="1">
                        <a:latin typeface="Cambria Math" panose="02040503050406030204" charset="0"/>
                        <a:cs typeface="Cambria Math" panose="02040503050406030204" charset="0"/>
                      </a:rPr>
                      <m:t>𝑚</m:t>
                    </m:r>
                  </m:oMath>
                </a14:m>
                <a:r>
                  <a:rPr lang="en-US" altLang="zh-CN" i="1">
                    <a:latin typeface="Cambria Math" panose="02040503050406030204" charset="0"/>
                    <a:cs typeface="Cambria Math" panose="02040503050406030204" charset="0"/>
                  </a:rPr>
                  <a:t>A</a:t>
                </a:r>
                <a:endParaRPr lang="en-US" altLang="zh-CN" i="1">
                  <a:latin typeface="Cambria Math" panose="02040503050406030204" charset="0"/>
                  <a:cs typeface="Cambria Math" panose="02040503050406030204" charset="0"/>
                </a:endParaRPr>
              </a:p>
            </p:txBody>
          </p:sp>
        </mc:Choice>
        <mc:Fallback>
          <p:sp>
            <p:nvSpPr>
              <p:cNvPr id="12" name="文本框 11"/>
              <p:cNvSpPr txBox="1">
                <a:spLocks noRot="1" noChangeAspect="1" noMove="1" noResize="1" noEditPoints="1" noAdjustHandles="1" noChangeArrowheads="1" noChangeShapeType="1" noTextEdit="1"/>
              </p:cNvSpPr>
              <p:nvPr/>
            </p:nvSpPr>
            <p:spPr>
              <a:xfrm>
                <a:off x="3019425" y="5241925"/>
                <a:ext cx="2818130" cy="368300"/>
              </a:xfrm>
              <a:prstGeom prst="rect">
                <a:avLst/>
              </a:prstGeom>
              <a:blipFill rotWithShape="1">
                <a:blip r:embed="rId5"/>
                <a:stretch>
                  <a:fillRect/>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13" name="文本框 12"/>
              <p:cNvSpPr txBox="1"/>
              <p:nvPr/>
            </p:nvSpPr>
            <p:spPr>
              <a:xfrm>
                <a:off x="3028315" y="5902325"/>
                <a:ext cx="2818130" cy="368300"/>
              </a:xfrm>
              <a:prstGeom prst="rect">
                <a:avLst/>
              </a:prstGeom>
              <a:noFill/>
            </p:spPr>
            <p:txBody>
              <a:bodyPr wrap="square" rtlCol="0" anchor="t">
                <a:spAutoFit/>
              </a:bodyPr>
              <a:p>
                <a14:m>
                  <m:oMath xmlns:m="http://schemas.openxmlformats.org/officeDocument/2006/math">
                    <m:sSub>
                      <m:sSubPr>
                        <m:ctrlPr>
                          <a:rPr lang="en-US" altLang="zh-CN" i="1">
                            <a:latin typeface="Cambria Math" panose="02040503050406030204" charset="0"/>
                            <a:cs typeface="Cambria Math" panose="02040503050406030204" charset="0"/>
                          </a:rPr>
                        </m:ctrlPr>
                      </m:sSubPr>
                      <m:e>
                        <m:r>
                          <a:rPr lang="en-US" altLang="zh-CN" i="1">
                            <a:latin typeface="Cambria Math" panose="02040503050406030204" charset="0"/>
                            <a:cs typeface="Cambria Math" panose="02040503050406030204" charset="0"/>
                          </a:rPr>
                          <m:t>𝑈</m:t>
                        </m:r>
                      </m:e>
                      <m:sub>
                        <m:r>
                          <a:rPr lang="en-US" altLang="zh-CN" i="1">
                            <a:latin typeface="Cambria Math" panose="02040503050406030204" charset="0"/>
                            <a:cs typeface="Cambria Math" panose="02040503050406030204" charset="0"/>
                          </a:rPr>
                          <m:t>𝐿</m:t>
                        </m:r>
                      </m:sub>
                    </m:sSub>
                    <m:r>
                      <a:rPr lang="en-US" altLang="zh-CN" i="1">
                        <a:latin typeface="Cambria Math" panose="02040503050406030204" charset="0"/>
                        <a:cs typeface="Cambria Math" panose="02040503050406030204" charset="0"/>
                      </a:rPr>
                      <m:t>=</m:t>
                    </m:r>
                    <m:sSub>
                      <m:sSubPr>
                        <m:ctrlPr>
                          <a:rPr lang="en-US" altLang="zh-CN" i="1">
                            <a:latin typeface="Cambria Math" panose="02040503050406030204" charset="0"/>
                            <a:cs typeface="Cambria Math" panose="02040503050406030204" charset="0"/>
                          </a:rPr>
                        </m:ctrlPr>
                      </m:sSubPr>
                      <m:e>
                        <m:r>
                          <a:rPr lang="en-US" altLang="zh-CN" i="1">
                            <a:latin typeface="Cambria Math" panose="02040503050406030204" charset="0"/>
                            <a:cs typeface="Cambria Math" panose="02040503050406030204" charset="0"/>
                          </a:rPr>
                          <m:t>𝑈</m:t>
                        </m:r>
                      </m:e>
                      <m:sub>
                        <m:r>
                          <a:rPr lang="en-US" altLang="zh-CN" i="1">
                            <a:latin typeface="Cambria Math" panose="02040503050406030204" charset="0"/>
                            <a:cs typeface="Cambria Math" panose="02040503050406030204" charset="0"/>
                          </a:rPr>
                          <m:t>𝑃</m:t>
                        </m:r>
                      </m:sub>
                    </m:sSub>
                    <m:r>
                      <a:rPr lang="en-US" altLang="zh-CN" i="1">
                        <a:latin typeface="Cambria Math" panose="02040503050406030204" charset="0"/>
                        <a:cs typeface="Cambria Math" panose="02040503050406030204" charset="0"/>
                      </a:rPr>
                      <m:t>=</m:t>
                    </m:r>
                  </m:oMath>
                </a14:m>
                <a:r>
                  <a:rPr lang="en-US" altLang="zh-CN" i="1">
                    <a:latin typeface="Cambria Math" panose="02040503050406030204" charset="0"/>
                    <a:cs typeface="Cambria Math" panose="02040503050406030204" charset="0"/>
                  </a:rPr>
                  <a:t>1732V</a:t>
                </a:r>
                <a:endParaRPr lang="en-US" altLang="zh-CN" i="1">
                  <a:latin typeface="Cambria Math" panose="02040503050406030204" charset="0"/>
                  <a:cs typeface="Cambria Math" panose="02040503050406030204" charset="0"/>
                </a:endParaRPr>
              </a:p>
            </p:txBody>
          </p:sp>
        </mc:Choice>
        <mc:Fallback>
          <p:sp>
            <p:nvSpPr>
              <p:cNvPr id="13" name="文本框 12"/>
              <p:cNvSpPr txBox="1">
                <a:spLocks noRot="1" noChangeAspect="1" noMove="1" noResize="1" noEditPoints="1" noAdjustHandles="1" noChangeArrowheads="1" noChangeShapeType="1" noTextEdit="1"/>
              </p:cNvSpPr>
              <p:nvPr/>
            </p:nvSpPr>
            <p:spPr>
              <a:xfrm>
                <a:off x="3028315" y="5902325"/>
                <a:ext cx="2818130" cy="368300"/>
              </a:xfrm>
              <a:prstGeom prst="rect">
                <a:avLst/>
              </a:prstGeom>
              <a:blipFill rotWithShape="1">
                <a:blip r:embed="rId6"/>
                <a:stretch>
                  <a:fillRect/>
                </a:stretch>
              </a:blipFill>
            </p:spPr>
            <p:txBody>
              <a:bodyPr/>
              <a:lstStyle/>
              <a:p>
                <a:r>
                  <a:rPr lang="zh-CN" altLang="en-US">
                    <a:noFill/>
                  </a:rPr>
                  <a:t> </a:t>
                </a:r>
              </a:p>
            </p:txBody>
          </p:sp>
        </mc:Fallback>
      </mc:AlternateContent>
    </p:spTree>
    <p:custDataLst>
      <p:tags r:id="rId7"/>
    </p:custData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grpSp>
        <p:nvGrpSpPr>
          <p:cNvPr id="9" name="组合 8"/>
          <p:cNvGrpSpPr/>
          <p:nvPr/>
        </p:nvGrpSpPr>
        <p:grpSpPr>
          <a:xfrm>
            <a:off x="6985" y="414655"/>
            <a:ext cx="9143365" cy="461010"/>
            <a:chOff x="11" y="653"/>
            <a:chExt cx="14399" cy="726"/>
          </a:xfrm>
        </p:grpSpPr>
        <p:grpSp>
          <p:nvGrpSpPr>
            <p:cNvPr id="2" name="组合 1"/>
            <p:cNvGrpSpPr/>
            <p:nvPr/>
          </p:nvGrpSpPr>
          <p:grpSpPr>
            <a:xfrm rot="0">
              <a:off x="6546" y="653"/>
              <a:ext cx="7864" cy="640"/>
              <a:chOff x="6546" y="653"/>
              <a:chExt cx="7864" cy="640"/>
            </a:xfrm>
          </p:grpSpPr>
          <p:grpSp>
            <p:nvGrpSpPr>
              <p:cNvPr id="3" name="组合 2"/>
              <p:cNvGrpSpPr/>
              <p:nvPr/>
            </p:nvGrpSpPr>
            <p:grpSpPr>
              <a:xfrm rot="0">
                <a:off x="6546" y="653"/>
                <a:ext cx="7865" cy="628"/>
                <a:chOff x="4774" y="800"/>
                <a:chExt cx="7865" cy="628"/>
              </a:xfrm>
            </p:grpSpPr>
            <p:sp>
              <p:nvSpPr>
                <p:cNvPr id="5" name="文本框 4"/>
                <p:cNvSpPr txBox="1"/>
                <p:nvPr/>
              </p:nvSpPr>
              <p:spPr>
                <a:xfrm>
                  <a:off x="6743" y="800"/>
                  <a:ext cx="1984" cy="628"/>
                </a:xfrm>
                <a:prstGeom prst="rect">
                  <a:avLst/>
                </a:prstGeom>
                <a:solidFill>
                  <a:srgbClr val="007AAE"/>
                </a:solidFill>
                <a:extLst>
                  <a:ext uri="{909E8E84-426E-40DD-AFC4-6F175D3DCCD1}">
                    <a14:hiddenFill xmlns:a14="http://schemas.microsoft.com/office/drawing/2010/main">
                      <a:gradFill rotWithShape="1">
                        <a:gsLst>
                          <a:gs pos="0">
                            <a:schemeClr val="accent1">
                              <a:lumMod val="110000"/>
                              <a:satMod val="105000"/>
                              <a:tint val="67000"/>
                            </a:schemeClr>
                          </a:gs>
                          <a:gs pos="50000">
                            <a:schemeClr val="accent1">
                              <a:lumMod val="105000"/>
                              <a:satMod val="103000"/>
                              <a:tint val="73000"/>
                            </a:schemeClr>
                          </a:gs>
                          <a:gs pos="100000">
                            <a:schemeClr val="accent1">
                              <a:lumMod val="105000"/>
                              <a:satMod val="109000"/>
                              <a:tint val="81000"/>
                            </a:schemeClr>
                          </a:gs>
                        </a:gsLst>
                        <a:lin ang="5400000" scaled="0"/>
                      </a:gradFill>
                    </a14:hiddenFill>
                  </a:ext>
                </a:extLst>
              </p:spPr>
              <p:style>
                <a:lnRef idx="0">
                  <a:srgbClr val="FFFFFF"/>
                </a:lnRef>
                <a:fillRef idx="2">
                  <a:schemeClr val="accent1"/>
                </a:fillRef>
                <a:effectRef idx="0">
                  <a:srgbClr val="FFFFFF"/>
                </a:effectRef>
                <a:fontRef idx="minor">
                  <a:schemeClr val="lt1"/>
                </a:fontRef>
              </p:style>
              <p:txBody>
                <a:bodyPr wrap="square" rtlCol="0">
                  <a:spAutoFit/>
                </a:bodyPr>
                <a:p>
                  <a:pPr algn="ctr"/>
                  <a:r>
                    <a:rPr lang="zh-CN" altLang="en-US" sz="2000" b="1">
                      <a:latin typeface="黑体" panose="02010609060101010101" pitchFamily="49" charset="-122"/>
                      <a:ea typeface="黑体" panose="02010609060101010101" pitchFamily="49" charset="-122"/>
                    </a:rPr>
                    <a:t>讲授新知</a:t>
                  </a:r>
                  <a:endParaRPr lang="zh-CN" altLang="en-US" sz="2000" b="1">
                    <a:latin typeface="黑体" panose="02010609060101010101" pitchFamily="49" charset="-122"/>
                    <a:ea typeface="黑体" panose="02010609060101010101" pitchFamily="49" charset="-122"/>
                  </a:endParaRPr>
                </a:p>
              </p:txBody>
            </p:sp>
            <p:sp>
              <p:nvSpPr>
                <p:cNvPr id="25" name="文本框 24"/>
                <p:cNvSpPr txBox="1"/>
                <p:nvPr/>
              </p:nvSpPr>
              <p:spPr>
                <a:xfrm>
                  <a:off x="8699" y="800"/>
                  <a:ext cx="1984" cy="628"/>
                </a:xfrm>
                <a:prstGeom prst="rect">
                  <a:avLst/>
                </a:prstGeom>
                <a:noFill/>
              </p:spPr>
              <p:txBody>
                <a:bodyPr wrap="square" rtlCol="0">
                  <a:spAutoFit/>
                </a:bodyPr>
                <a:p>
                  <a:pPr algn="ctr"/>
                  <a:r>
                    <a:rPr lang="zh-CN" altLang="en-US" sz="2000" b="1">
                      <a:latin typeface="黑体" panose="02010609060101010101" pitchFamily="49" charset="-122"/>
                      <a:ea typeface="黑体" panose="02010609060101010101" pitchFamily="49" charset="-122"/>
                    </a:rPr>
                    <a:t>课堂小结</a:t>
                  </a:r>
                  <a:endParaRPr lang="zh-CN" altLang="en-US" sz="2000" b="1">
                    <a:latin typeface="黑体" panose="02010609060101010101" pitchFamily="49" charset="-122"/>
                    <a:ea typeface="黑体" panose="02010609060101010101" pitchFamily="49" charset="-122"/>
                  </a:endParaRPr>
                </a:p>
              </p:txBody>
            </p:sp>
            <p:sp>
              <p:nvSpPr>
                <p:cNvPr id="6" name="文本框 5"/>
                <p:cNvSpPr txBox="1"/>
                <p:nvPr/>
              </p:nvSpPr>
              <p:spPr>
                <a:xfrm>
                  <a:off x="10655" y="800"/>
                  <a:ext cx="1984" cy="628"/>
                </a:xfrm>
                <a:prstGeom prst="rect">
                  <a:avLst/>
                </a:prstGeom>
                <a:noFill/>
              </p:spPr>
              <p:txBody>
                <a:bodyPr wrap="square" rtlCol="0">
                  <a:spAutoFit/>
                </a:bodyPr>
                <a:p>
                  <a:pPr algn="ctr"/>
                  <a:r>
                    <a:rPr lang="zh-CN" altLang="en-US" sz="2000" b="1">
                      <a:latin typeface="黑体" panose="02010609060101010101" pitchFamily="49" charset="-122"/>
                      <a:ea typeface="黑体" panose="02010609060101010101" pitchFamily="49" charset="-122"/>
                    </a:rPr>
                    <a:t>课后作业</a:t>
                  </a:r>
                  <a:endParaRPr lang="zh-CN" altLang="en-US" sz="2000" b="1">
                    <a:latin typeface="黑体" panose="02010609060101010101" pitchFamily="49" charset="-122"/>
                    <a:ea typeface="黑体" panose="02010609060101010101" pitchFamily="49" charset="-122"/>
                  </a:endParaRPr>
                </a:p>
              </p:txBody>
            </p:sp>
            <p:sp>
              <p:nvSpPr>
                <p:cNvPr id="7" name="文本框 6"/>
                <p:cNvSpPr txBox="1"/>
                <p:nvPr/>
              </p:nvSpPr>
              <p:spPr>
                <a:xfrm>
                  <a:off x="4774" y="800"/>
                  <a:ext cx="1984" cy="628"/>
                </a:xfrm>
                <a:prstGeom prst="rect">
                  <a:avLst/>
                </a:prstGeom>
                <a:ln>
                  <a:noFill/>
                </a:ln>
              </p:spPr>
              <p:style>
                <a:lnRef idx="3">
                  <a:schemeClr val="accent4"/>
                </a:lnRef>
                <a:fillRef idx="0">
                  <a:srgbClr val="FFFFFF"/>
                </a:fillRef>
                <a:effectRef idx="0">
                  <a:srgbClr val="FFFFFF"/>
                </a:effectRef>
                <a:fontRef idx="minor">
                  <a:schemeClr val="tx1"/>
                </a:fontRef>
              </p:style>
              <p:txBody>
                <a:bodyPr wrap="square" rtlCol="0">
                  <a:spAutoFit/>
                </a:bodyPr>
                <a:p>
                  <a:pPr algn="ctr"/>
                  <a:r>
                    <a:rPr lang="zh-CN" altLang="en-US" sz="2000" b="1">
                      <a:solidFill>
                        <a:schemeClr val="tx1"/>
                      </a:solidFill>
                      <a:latin typeface="黑体" panose="02010609060101010101" pitchFamily="49" charset="-122"/>
                      <a:ea typeface="黑体" panose="02010609060101010101" pitchFamily="49" charset="-122"/>
                    </a:rPr>
                    <a:t>课堂导入</a:t>
                  </a:r>
                  <a:endParaRPr lang="zh-CN" altLang="en-US" sz="2000" b="1">
                    <a:solidFill>
                      <a:schemeClr val="tx1"/>
                    </a:solidFill>
                    <a:latin typeface="黑体" panose="02010609060101010101" pitchFamily="49" charset="-122"/>
                    <a:ea typeface="黑体" panose="02010609060101010101" pitchFamily="49" charset="-122"/>
                  </a:endParaRPr>
                </a:p>
              </p:txBody>
            </p:sp>
          </p:grpSp>
          <p:cxnSp>
            <p:nvCxnSpPr>
              <p:cNvPr id="28" name="直接连接符 27"/>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sp>
          <p:nvSpPr>
            <p:cNvPr id="8" name="文本框 7"/>
            <p:cNvSpPr txBox="1"/>
            <p:nvPr/>
          </p:nvSpPr>
          <p:spPr>
            <a:xfrm>
              <a:off x="11" y="654"/>
              <a:ext cx="12276" cy="725"/>
            </a:xfrm>
            <a:prstGeom prst="rect">
              <a:avLst/>
            </a:prstGeom>
            <a:noFill/>
          </p:spPr>
          <p:txBody>
            <a:bodyPr wrap="square" rtlCol="0" anchor="t">
              <a:spAutoFit/>
            </a:bodyPr>
            <a:p>
              <a:pPr>
                <a:spcBef>
                  <a:spcPct val="50000"/>
                </a:spcBef>
              </a:pPr>
              <a:r>
                <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单元3</a:t>
              </a:r>
              <a:r>
                <a:rPr kumimoji="1" lang="en-US" altLang="zh-CN"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负载的</a:t>
              </a:r>
              <a:r>
                <a:rPr kumimoji="1" lang="en-US"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a:t>
              </a:r>
              <a:r>
                <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形连接</a:t>
              </a:r>
              <a:endPar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p:txBody>
        </p:sp>
      </p:grpSp>
      <p:sp>
        <p:nvSpPr>
          <p:cNvPr id="20" name="Rectangle 2"/>
          <p:cNvSpPr txBox="1">
            <a:spLocks noChangeArrowheads="1"/>
          </p:cNvSpPr>
          <p:nvPr>
            <p:custDataLst>
              <p:tags r:id="rId2"/>
            </p:custDataLst>
          </p:nvPr>
        </p:nvSpPr>
        <p:spPr bwMode="auto">
          <a:xfrm>
            <a:off x="158750" y="3633470"/>
            <a:ext cx="8579485" cy="16198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algn="ctr" defTabSz="457200" rtl="0" eaLnBrk="0" fontAlgn="base" hangingPunct="0">
              <a:spcBef>
                <a:spcPct val="0"/>
              </a:spcBef>
              <a:spcAft>
                <a:spcPct val="0"/>
              </a:spcAft>
              <a:defRPr sz="4400" kern="1200">
                <a:solidFill>
                  <a:schemeClr val="tx1"/>
                </a:solidFill>
                <a:latin typeface="+mj-lt"/>
                <a:ea typeface="+mj-ea"/>
                <a:cs typeface="+mj-cs"/>
              </a:defRPr>
            </a:lvl1pPr>
            <a:lvl2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2pPr>
            <a:lvl3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3pPr>
            <a:lvl4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4pPr>
            <a:lvl5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5pPr>
            <a:lvl6pPr marL="4572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6pPr>
            <a:lvl7pPr marL="9144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7pPr>
            <a:lvl8pPr marL="13716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8pPr>
            <a:lvl9pPr marL="18288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9pPr>
          </a:lstStyle>
          <a:p>
            <a:pPr algn="l" eaLnBrk="1" hangingPunct="1">
              <a:lnSpc>
                <a:spcPct val="150000"/>
              </a:lnSpc>
            </a:pPr>
            <a:r>
              <a:rPr lang="zh-CN" altLang="en-US" sz="2400" b="1" dirty="0">
                <a:solidFill>
                  <a:schemeClr val="tx1"/>
                </a:solidFill>
                <a:latin typeface="黑体" panose="02010609060101010101" pitchFamily="49" charset="-122"/>
                <a:ea typeface="黑体" panose="02010609060101010101" pitchFamily="49" charset="-122"/>
                <a:cs typeface="黑体" panose="02010609060101010101" pitchFamily="49" charset="-122"/>
              </a:rPr>
              <a:t>练习</a:t>
            </a:r>
            <a:r>
              <a:rPr lang="en-US" altLang="zh-CN" sz="2400" b="1" dirty="0">
                <a:solidFill>
                  <a:schemeClr val="tx1"/>
                </a:solidFill>
                <a:latin typeface="黑体" panose="02010609060101010101" pitchFamily="49" charset="-122"/>
                <a:ea typeface="黑体" panose="02010609060101010101" pitchFamily="49" charset="-122"/>
                <a:cs typeface="黑体" panose="02010609060101010101" pitchFamily="49" charset="-122"/>
              </a:rPr>
              <a:t>1</a:t>
            </a:r>
            <a:r>
              <a:rPr lang="zh-CN" altLang="en-US" sz="2400" b="1" dirty="0">
                <a:solidFill>
                  <a:schemeClr val="tx1"/>
                </a:solidFill>
                <a:latin typeface="黑体" panose="02010609060101010101" pitchFamily="49" charset="-122"/>
                <a:ea typeface="黑体" panose="02010609060101010101" pitchFamily="49" charset="-122"/>
                <a:cs typeface="黑体" panose="02010609060101010101" pitchFamily="49" charset="-122"/>
              </a:rPr>
              <a:t>：</a:t>
            </a:r>
            <a:r>
              <a:rPr lang="zh-CN" altLang="en-US" sz="2400" dirty="0">
                <a:latin typeface="黑体" panose="02010609060101010101" pitchFamily="49" charset="-122"/>
                <a:ea typeface="黑体" panose="02010609060101010101" pitchFamily="49" charset="-122"/>
                <a:cs typeface="黑体" panose="02010609060101010101" pitchFamily="49" charset="-122"/>
                <a:sym typeface="+mn-ea"/>
              </a:rPr>
              <a:t>三相电源三角形联接，当电源接负载时，三个线电流之和不一定为零。（</a:t>
            </a:r>
            <a:r>
              <a:rPr lang="en-US" altLang="zh-CN" sz="2400" dirty="0">
                <a:latin typeface="黑体" panose="02010609060101010101" pitchFamily="49" charset="-122"/>
                <a:ea typeface="黑体" panose="02010609060101010101" pitchFamily="49" charset="-122"/>
                <a:cs typeface="黑体" panose="02010609060101010101" pitchFamily="49" charset="-122"/>
                <a:sym typeface="+mn-ea"/>
              </a:rPr>
              <a:t>  </a:t>
            </a:r>
            <a:r>
              <a:rPr lang="zh-CN" altLang="en-US" sz="2400" dirty="0">
                <a:latin typeface="黑体" panose="02010609060101010101" pitchFamily="49" charset="-122"/>
                <a:ea typeface="黑体" panose="02010609060101010101" pitchFamily="49" charset="-122"/>
                <a:cs typeface="黑体" panose="02010609060101010101" pitchFamily="49" charset="-122"/>
                <a:sym typeface="+mn-ea"/>
              </a:rPr>
              <a:t>）</a:t>
            </a:r>
            <a:endParaRPr lang="zh-CN" altLang="en-US" sz="2400" dirty="0">
              <a:latin typeface="黑体" panose="02010609060101010101" pitchFamily="49" charset="-122"/>
              <a:ea typeface="黑体" panose="02010609060101010101" pitchFamily="49" charset="-122"/>
              <a:cs typeface="黑体" panose="02010609060101010101" pitchFamily="49" charset="-122"/>
              <a:sym typeface="+mn-ea"/>
            </a:endParaRPr>
          </a:p>
          <a:p>
            <a:pPr algn="l" eaLnBrk="1" hangingPunct="1">
              <a:lnSpc>
                <a:spcPct val="150000"/>
              </a:lnSpc>
            </a:pPr>
            <a:endParaRPr lang="en-US" altLang="zh-CN" sz="2400" dirty="0">
              <a:latin typeface="黑体" panose="02010609060101010101" pitchFamily="49" charset="-122"/>
              <a:ea typeface="黑体" panose="02010609060101010101" pitchFamily="49" charset="-122"/>
              <a:cs typeface="黑体" panose="02010609060101010101" pitchFamily="49" charset="-122"/>
              <a:sym typeface="+mn-ea"/>
            </a:endParaRPr>
          </a:p>
          <a:p>
            <a:pPr algn="l" eaLnBrk="1" hangingPunct="1">
              <a:lnSpc>
                <a:spcPct val="150000"/>
              </a:lnSpc>
            </a:pPr>
            <a:r>
              <a:rPr lang="zh-CN" altLang="en-US" sz="2400" b="1" dirty="0">
                <a:latin typeface="黑体" panose="02010609060101010101" pitchFamily="49" charset="-122"/>
                <a:ea typeface="黑体" panose="02010609060101010101" pitchFamily="49" charset="-122"/>
                <a:cs typeface="黑体" panose="02010609060101010101" pitchFamily="49" charset="-122"/>
                <a:sym typeface="+mn-ea"/>
              </a:rPr>
              <a:t>练习</a:t>
            </a:r>
            <a:r>
              <a:rPr lang="en-US" altLang="zh-CN" sz="2400" b="1" dirty="0">
                <a:latin typeface="黑体" panose="02010609060101010101" pitchFamily="49" charset="-122"/>
                <a:ea typeface="黑体" panose="02010609060101010101" pitchFamily="49" charset="-122"/>
                <a:cs typeface="黑体" panose="02010609060101010101" pitchFamily="49" charset="-122"/>
                <a:sym typeface="+mn-ea"/>
              </a:rPr>
              <a:t>2</a:t>
            </a:r>
            <a:r>
              <a:rPr lang="zh-CN" altLang="en-US" sz="2400" b="1" dirty="0">
                <a:latin typeface="黑体" panose="02010609060101010101" pitchFamily="49" charset="-122"/>
                <a:ea typeface="黑体" panose="02010609060101010101" pitchFamily="49" charset="-122"/>
                <a:cs typeface="黑体" panose="02010609060101010101" pitchFamily="49" charset="-122"/>
                <a:sym typeface="+mn-ea"/>
              </a:rPr>
              <a:t>：</a:t>
            </a:r>
            <a:r>
              <a:rPr lang="zh-CN" altLang="en-US" sz="2400" dirty="0">
                <a:latin typeface="黑体" panose="02010609060101010101" pitchFamily="49" charset="-122"/>
                <a:ea typeface="黑体" panose="02010609060101010101" pitchFamily="49" charset="-122"/>
                <a:cs typeface="黑体" panose="02010609060101010101" pitchFamily="49" charset="-122"/>
                <a:sym typeface="+mn-ea"/>
              </a:rPr>
              <a:t>三相负载三角形联接，测得各相电流值都相等，则各相负载一定对称。（</a:t>
            </a:r>
            <a:r>
              <a:rPr lang="en-US" altLang="zh-CN" sz="2400" dirty="0">
                <a:latin typeface="黑体" panose="02010609060101010101" pitchFamily="49" charset="-122"/>
                <a:ea typeface="黑体" panose="02010609060101010101" pitchFamily="49" charset="-122"/>
                <a:cs typeface="黑体" panose="02010609060101010101" pitchFamily="49" charset="-122"/>
                <a:sym typeface="+mn-ea"/>
              </a:rPr>
              <a:t>  </a:t>
            </a:r>
            <a:r>
              <a:rPr lang="zh-CN" altLang="en-US" sz="2400" dirty="0">
                <a:latin typeface="黑体" panose="02010609060101010101" pitchFamily="49" charset="-122"/>
                <a:ea typeface="黑体" panose="02010609060101010101" pitchFamily="49" charset="-122"/>
                <a:cs typeface="黑体" panose="02010609060101010101" pitchFamily="49" charset="-122"/>
                <a:sym typeface="+mn-ea"/>
              </a:rPr>
              <a:t>）</a:t>
            </a:r>
            <a:endParaRPr lang="zh-CN" altLang="en-US" sz="2400" dirty="0">
              <a:latin typeface="黑体" panose="02010609060101010101" pitchFamily="49" charset="-122"/>
              <a:ea typeface="黑体" panose="02010609060101010101" pitchFamily="49" charset="-122"/>
              <a:cs typeface="黑体" panose="02010609060101010101" pitchFamily="49" charset="-122"/>
              <a:sym typeface="+mn-ea"/>
            </a:endParaRPr>
          </a:p>
          <a:p>
            <a:pPr algn="l" eaLnBrk="1" hangingPunct="1">
              <a:lnSpc>
                <a:spcPct val="150000"/>
              </a:lnSpc>
            </a:pPr>
            <a:endParaRPr lang="en-US" altLang="zh-CN" sz="2400" dirty="0">
              <a:latin typeface="黑体" panose="02010609060101010101" pitchFamily="49" charset="-122"/>
              <a:ea typeface="黑体" panose="02010609060101010101" pitchFamily="49" charset="-122"/>
              <a:cs typeface="黑体" panose="02010609060101010101" pitchFamily="49" charset="-122"/>
              <a:sym typeface="+mn-ea"/>
            </a:endParaRPr>
          </a:p>
          <a:p>
            <a:pPr algn="l" eaLnBrk="1" hangingPunct="1">
              <a:lnSpc>
                <a:spcPct val="150000"/>
              </a:lnSpc>
            </a:pPr>
            <a:r>
              <a:rPr lang="zh-CN" altLang="en-US" sz="2400" b="1" dirty="0">
                <a:latin typeface="黑体" panose="02010609060101010101" pitchFamily="49" charset="-122"/>
                <a:ea typeface="黑体" panose="02010609060101010101" pitchFamily="49" charset="-122"/>
                <a:cs typeface="黑体" panose="02010609060101010101" pitchFamily="49" charset="-122"/>
                <a:sym typeface="+mn-ea"/>
              </a:rPr>
              <a:t>练习</a:t>
            </a:r>
            <a:r>
              <a:rPr lang="en-US" altLang="zh-CN" sz="2400" b="1" dirty="0">
                <a:latin typeface="黑体" panose="02010609060101010101" pitchFamily="49" charset="-122"/>
                <a:ea typeface="黑体" panose="02010609060101010101" pitchFamily="49" charset="-122"/>
                <a:cs typeface="黑体" panose="02010609060101010101" pitchFamily="49" charset="-122"/>
                <a:sym typeface="+mn-ea"/>
              </a:rPr>
              <a:t>3</a:t>
            </a:r>
            <a:r>
              <a:rPr lang="zh-CN" altLang="en-US" sz="2400" b="1" dirty="0">
                <a:latin typeface="黑体" panose="02010609060101010101" pitchFamily="49" charset="-122"/>
                <a:ea typeface="黑体" panose="02010609060101010101" pitchFamily="49" charset="-122"/>
                <a:cs typeface="黑体" panose="02010609060101010101" pitchFamily="49" charset="-122"/>
                <a:sym typeface="+mn-ea"/>
              </a:rPr>
              <a:t>：</a:t>
            </a:r>
            <a:r>
              <a:rPr lang="zh-CN" altLang="en-US" sz="2400" dirty="0">
                <a:latin typeface="黑体" panose="02010609060101010101" pitchFamily="49" charset="-122"/>
                <a:ea typeface="黑体" panose="02010609060101010101" pitchFamily="49" charset="-122"/>
                <a:cs typeface="黑体" panose="02010609060101010101" pitchFamily="49" charset="-122"/>
                <a:sym typeface="+mn-ea"/>
              </a:rPr>
              <a:t>三相电路的线电压为</a:t>
            </a:r>
            <a:r>
              <a:rPr lang="en-US" altLang="zh-CN" sz="2400" dirty="0">
                <a:latin typeface="黑体" panose="02010609060101010101" pitchFamily="49" charset="-122"/>
                <a:ea typeface="黑体" panose="02010609060101010101" pitchFamily="49" charset="-122"/>
                <a:cs typeface="黑体" panose="02010609060101010101" pitchFamily="49" charset="-122"/>
                <a:sym typeface="+mn-ea"/>
              </a:rPr>
              <a:t>380V</a:t>
            </a:r>
            <a:r>
              <a:rPr lang="zh-CN" altLang="en-US" sz="2400" dirty="0">
                <a:latin typeface="黑体" panose="02010609060101010101" pitchFamily="49" charset="-122"/>
                <a:ea typeface="黑体" panose="02010609060101010101" pitchFamily="49" charset="-122"/>
                <a:cs typeface="黑体" panose="02010609060101010101" pitchFamily="49" charset="-122"/>
                <a:sym typeface="+mn-ea"/>
              </a:rPr>
              <a:t>，对称负载每相额定电压为</a:t>
            </a:r>
            <a:r>
              <a:rPr lang="en-US" altLang="zh-CN" sz="2400" dirty="0">
                <a:latin typeface="黑体" panose="02010609060101010101" pitchFamily="49" charset="-122"/>
                <a:ea typeface="黑体" panose="02010609060101010101" pitchFamily="49" charset="-122"/>
                <a:cs typeface="黑体" panose="02010609060101010101" pitchFamily="49" charset="-122"/>
                <a:sym typeface="+mn-ea"/>
              </a:rPr>
              <a:t>380V</a:t>
            </a:r>
            <a:r>
              <a:rPr lang="zh-CN" altLang="en-US" sz="2400" dirty="0">
                <a:latin typeface="黑体" panose="02010609060101010101" pitchFamily="49" charset="-122"/>
                <a:ea typeface="黑体" panose="02010609060101010101" pitchFamily="49" charset="-122"/>
                <a:cs typeface="黑体" panose="02010609060101010101" pitchFamily="49" charset="-122"/>
                <a:sym typeface="+mn-ea"/>
              </a:rPr>
              <a:t>，则负载的联接应为（</a:t>
            </a:r>
            <a:r>
              <a:rPr lang="en-US" altLang="zh-CN" sz="2400" dirty="0">
                <a:latin typeface="黑体" panose="02010609060101010101" pitchFamily="49" charset="-122"/>
                <a:ea typeface="黑体" panose="02010609060101010101" pitchFamily="49" charset="-122"/>
                <a:cs typeface="黑体" panose="02010609060101010101" pitchFamily="49" charset="-122"/>
                <a:sym typeface="+mn-ea"/>
              </a:rPr>
              <a:t>   </a:t>
            </a:r>
            <a:r>
              <a:rPr lang="zh-CN" altLang="en-US" sz="2400" dirty="0">
                <a:latin typeface="黑体" panose="02010609060101010101" pitchFamily="49" charset="-122"/>
                <a:ea typeface="黑体" panose="02010609060101010101" pitchFamily="49" charset="-122"/>
                <a:cs typeface="黑体" panose="02010609060101010101" pitchFamily="49" charset="-122"/>
                <a:sym typeface="+mn-ea"/>
              </a:rPr>
              <a:t>）</a:t>
            </a:r>
            <a:endParaRPr lang="zh-CN" altLang="en-US" sz="2400" dirty="0">
              <a:latin typeface="黑体" panose="02010609060101010101" pitchFamily="49" charset="-122"/>
              <a:ea typeface="黑体" panose="02010609060101010101" pitchFamily="49" charset="-122"/>
              <a:cs typeface="黑体" panose="02010609060101010101" pitchFamily="49" charset="-122"/>
              <a:sym typeface="+mn-ea"/>
            </a:endParaRPr>
          </a:p>
          <a:p>
            <a:pPr algn="l" eaLnBrk="1" hangingPunct="1">
              <a:lnSpc>
                <a:spcPct val="150000"/>
              </a:lnSpc>
            </a:pPr>
            <a:r>
              <a:rPr lang="en-US" altLang="zh-CN" sz="2400" dirty="0">
                <a:latin typeface="黑体" panose="02010609060101010101" pitchFamily="49" charset="-122"/>
                <a:ea typeface="黑体" panose="02010609060101010101" pitchFamily="49" charset="-122"/>
                <a:cs typeface="黑体" panose="02010609060101010101" pitchFamily="49" charset="-122"/>
                <a:sym typeface="+mn-ea"/>
              </a:rPr>
              <a:t>A</a:t>
            </a:r>
            <a:r>
              <a:rPr lang="zh-CN" altLang="en-US" sz="2400" dirty="0">
                <a:latin typeface="黑体" panose="02010609060101010101" pitchFamily="49" charset="-122"/>
                <a:ea typeface="黑体" panose="02010609060101010101" pitchFamily="49" charset="-122"/>
                <a:cs typeface="黑体" panose="02010609060101010101" pitchFamily="49" charset="-122"/>
                <a:sym typeface="+mn-ea"/>
              </a:rPr>
              <a:t>．</a:t>
            </a:r>
            <a:r>
              <a:rPr lang="en-US" altLang="zh-CN" sz="2400" dirty="0">
                <a:latin typeface="黑体" panose="02010609060101010101" pitchFamily="49" charset="-122"/>
                <a:ea typeface="黑体" panose="02010609060101010101" pitchFamily="49" charset="-122"/>
                <a:cs typeface="黑体" panose="02010609060101010101" pitchFamily="49" charset="-122"/>
                <a:sym typeface="+mn-ea"/>
              </a:rPr>
              <a:t>Y</a:t>
            </a:r>
            <a:r>
              <a:rPr lang="zh-CN" altLang="en-US" sz="2400" dirty="0">
                <a:latin typeface="黑体" panose="02010609060101010101" pitchFamily="49" charset="-122"/>
                <a:ea typeface="黑体" panose="02010609060101010101" pitchFamily="49" charset="-122"/>
                <a:cs typeface="黑体" panose="02010609060101010101" pitchFamily="49" charset="-122"/>
                <a:sym typeface="+mn-ea"/>
              </a:rPr>
              <a:t>型联接</a:t>
            </a:r>
            <a:r>
              <a:rPr lang="en-US" altLang="zh-CN" sz="2400" dirty="0">
                <a:latin typeface="黑体" panose="02010609060101010101" pitchFamily="49" charset="-122"/>
                <a:ea typeface="黑体" panose="02010609060101010101" pitchFamily="49" charset="-122"/>
                <a:cs typeface="黑体" panose="02010609060101010101" pitchFamily="49" charset="-122"/>
                <a:sym typeface="+mn-ea"/>
              </a:rPr>
              <a:t>     B</a:t>
            </a:r>
            <a:r>
              <a:rPr lang="zh-CN" altLang="en-US" sz="2400" dirty="0">
                <a:latin typeface="黑体" panose="02010609060101010101" pitchFamily="49" charset="-122"/>
                <a:ea typeface="黑体" panose="02010609060101010101" pitchFamily="49" charset="-122"/>
                <a:cs typeface="黑体" panose="02010609060101010101" pitchFamily="49" charset="-122"/>
                <a:sym typeface="+mn-ea"/>
              </a:rPr>
              <a:t>．</a:t>
            </a:r>
            <a:r>
              <a:rPr lang="en-US" altLang="zh-CN" sz="2400" dirty="0">
                <a:latin typeface="黑体" panose="02010609060101010101" pitchFamily="49" charset="-122"/>
                <a:ea typeface="黑体" panose="02010609060101010101" pitchFamily="49" charset="-122"/>
                <a:cs typeface="黑体" panose="02010609060101010101" pitchFamily="49" charset="-122"/>
                <a:sym typeface="+mn-ea"/>
              </a:rPr>
              <a:t>Δ</a:t>
            </a:r>
            <a:r>
              <a:rPr lang="zh-CN" altLang="en-US" sz="2400" dirty="0">
                <a:latin typeface="黑体" panose="02010609060101010101" pitchFamily="49" charset="-122"/>
                <a:ea typeface="黑体" panose="02010609060101010101" pitchFamily="49" charset="-122"/>
                <a:cs typeface="黑体" panose="02010609060101010101" pitchFamily="49" charset="-122"/>
                <a:sym typeface="+mn-ea"/>
              </a:rPr>
              <a:t>型联接</a:t>
            </a:r>
            <a:r>
              <a:rPr lang="en-US" altLang="zh-CN" sz="2400" dirty="0">
                <a:latin typeface="黑体" panose="02010609060101010101" pitchFamily="49" charset="-122"/>
                <a:ea typeface="黑体" panose="02010609060101010101" pitchFamily="49" charset="-122"/>
                <a:cs typeface="黑体" panose="02010609060101010101" pitchFamily="49" charset="-122"/>
                <a:sym typeface="+mn-ea"/>
              </a:rPr>
              <a:t>     C</a:t>
            </a:r>
            <a:r>
              <a:rPr lang="zh-CN" altLang="en-US" sz="2400" dirty="0">
                <a:latin typeface="黑体" panose="02010609060101010101" pitchFamily="49" charset="-122"/>
                <a:ea typeface="黑体" panose="02010609060101010101" pitchFamily="49" charset="-122"/>
                <a:cs typeface="黑体" panose="02010609060101010101" pitchFamily="49" charset="-122"/>
                <a:sym typeface="+mn-ea"/>
              </a:rPr>
              <a:t>．串联</a:t>
            </a:r>
            <a:r>
              <a:rPr lang="en-US" altLang="zh-CN" sz="2400" dirty="0">
                <a:latin typeface="黑体" panose="02010609060101010101" pitchFamily="49" charset="-122"/>
                <a:ea typeface="黑体" panose="02010609060101010101" pitchFamily="49" charset="-122"/>
                <a:cs typeface="黑体" panose="02010609060101010101" pitchFamily="49" charset="-122"/>
                <a:sym typeface="+mn-ea"/>
              </a:rPr>
              <a:t>       D</a:t>
            </a:r>
            <a:r>
              <a:rPr lang="zh-CN" altLang="en-US" sz="2400" dirty="0">
                <a:latin typeface="黑体" panose="02010609060101010101" pitchFamily="49" charset="-122"/>
                <a:ea typeface="黑体" panose="02010609060101010101" pitchFamily="49" charset="-122"/>
                <a:cs typeface="黑体" panose="02010609060101010101" pitchFamily="49" charset="-122"/>
                <a:sym typeface="+mn-ea"/>
              </a:rPr>
              <a:t>．并联</a:t>
            </a:r>
            <a:endParaRPr lang="zh-CN" altLang="en-US" sz="2400" dirty="0">
              <a:latin typeface="黑体" panose="02010609060101010101" pitchFamily="49" charset="-122"/>
              <a:ea typeface="黑体" panose="02010609060101010101" pitchFamily="49" charset="-122"/>
              <a:cs typeface="黑体" panose="02010609060101010101" pitchFamily="49" charset="-122"/>
              <a:sym typeface="+mn-ea"/>
            </a:endParaRPr>
          </a:p>
        </p:txBody>
      </p:sp>
      <p:sp>
        <p:nvSpPr>
          <p:cNvPr id="14" name="文本框 13"/>
          <p:cNvSpPr txBox="1"/>
          <p:nvPr/>
        </p:nvSpPr>
        <p:spPr>
          <a:xfrm>
            <a:off x="158750" y="1234440"/>
            <a:ext cx="2792730" cy="521970"/>
          </a:xfrm>
          <a:prstGeom prst="rect">
            <a:avLst/>
          </a:prstGeom>
          <a:noFill/>
        </p:spPr>
        <p:txBody>
          <a:bodyPr wrap="square" rtlCol="0">
            <a:spAutoFit/>
          </a:bodyPr>
          <a:p>
            <a:r>
              <a:rPr lang="zh-CN" altLang="en-US" sz="2800">
                <a:latin typeface="黑体" panose="02010609060101010101" pitchFamily="49" charset="-122"/>
                <a:ea typeface="黑体" panose="02010609060101010101" pitchFamily="49" charset="-122"/>
              </a:rPr>
              <a:t>课堂巩固</a:t>
            </a:r>
            <a:endParaRPr lang="zh-CN" altLang="en-US" sz="2800">
              <a:latin typeface="黑体" panose="02010609060101010101" pitchFamily="49" charset="-122"/>
              <a:ea typeface="黑体" panose="02010609060101010101" pitchFamily="49" charset="-122"/>
            </a:endParaRPr>
          </a:p>
        </p:txBody>
      </p:sp>
    </p:spTree>
    <p:custDataLst>
      <p:tags r:id="rId3"/>
    </p:custData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grpSp>
        <p:nvGrpSpPr>
          <p:cNvPr id="9" name="组合 8"/>
          <p:cNvGrpSpPr/>
          <p:nvPr/>
        </p:nvGrpSpPr>
        <p:grpSpPr>
          <a:xfrm>
            <a:off x="6985" y="414655"/>
            <a:ext cx="9143365" cy="461010"/>
            <a:chOff x="11" y="653"/>
            <a:chExt cx="14399" cy="726"/>
          </a:xfrm>
        </p:grpSpPr>
        <p:grpSp>
          <p:nvGrpSpPr>
            <p:cNvPr id="2" name="组合 1"/>
            <p:cNvGrpSpPr/>
            <p:nvPr/>
          </p:nvGrpSpPr>
          <p:grpSpPr>
            <a:xfrm rot="0">
              <a:off x="6546" y="653"/>
              <a:ext cx="7864" cy="640"/>
              <a:chOff x="6546" y="653"/>
              <a:chExt cx="7864" cy="640"/>
            </a:xfrm>
          </p:grpSpPr>
          <p:grpSp>
            <p:nvGrpSpPr>
              <p:cNvPr id="3" name="组合 2"/>
              <p:cNvGrpSpPr/>
              <p:nvPr/>
            </p:nvGrpSpPr>
            <p:grpSpPr>
              <a:xfrm rot="0">
                <a:off x="6546" y="653"/>
                <a:ext cx="7865" cy="628"/>
                <a:chOff x="4774" y="800"/>
                <a:chExt cx="7865" cy="628"/>
              </a:xfrm>
            </p:grpSpPr>
            <p:sp>
              <p:nvSpPr>
                <p:cNvPr id="5" name="文本框 4"/>
                <p:cNvSpPr txBox="1"/>
                <p:nvPr/>
              </p:nvSpPr>
              <p:spPr>
                <a:xfrm>
                  <a:off x="6743" y="800"/>
                  <a:ext cx="1984" cy="628"/>
                </a:xfrm>
                <a:prstGeom prst="rect">
                  <a:avLst/>
                </a:prstGeom>
                <a:solidFill>
                  <a:srgbClr val="007AAE"/>
                </a:solidFill>
                <a:extLst>
                  <a:ext uri="{909E8E84-426E-40DD-AFC4-6F175D3DCCD1}">
                    <a14:hiddenFill xmlns:a14="http://schemas.microsoft.com/office/drawing/2010/main">
                      <a:gradFill rotWithShape="1">
                        <a:gsLst>
                          <a:gs pos="0">
                            <a:schemeClr val="accent1">
                              <a:lumMod val="110000"/>
                              <a:satMod val="105000"/>
                              <a:tint val="67000"/>
                            </a:schemeClr>
                          </a:gs>
                          <a:gs pos="50000">
                            <a:schemeClr val="accent1">
                              <a:lumMod val="105000"/>
                              <a:satMod val="103000"/>
                              <a:tint val="73000"/>
                            </a:schemeClr>
                          </a:gs>
                          <a:gs pos="100000">
                            <a:schemeClr val="accent1">
                              <a:lumMod val="105000"/>
                              <a:satMod val="109000"/>
                              <a:tint val="81000"/>
                            </a:schemeClr>
                          </a:gs>
                        </a:gsLst>
                        <a:lin ang="5400000" scaled="0"/>
                      </a:gradFill>
                    </a14:hiddenFill>
                  </a:ext>
                </a:extLst>
              </p:spPr>
              <p:style>
                <a:lnRef idx="0">
                  <a:srgbClr val="FFFFFF"/>
                </a:lnRef>
                <a:fillRef idx="2">
                  <a:schemeClr val="accent1"/>
                </a:fillRef>
                <a:effectRef idx="0">
                  <a:srgbClr val="FFFFFF"/>
                </a:effectRef>
                <a:fontRef idx="minor">
                  <a:schemeClr val="lt1"/>
                </a:fontRef>
              </p:style>
              <p:txBody>
                <a:bodyPr wrap="square" rtlCol="0">
                  <a:spAutoFit/>
                </a:bodyPr>
                <a:p>
                  <a:pPr algn="ctr"/>
                  <a:r>
                    <a:rPr lang="zh-CN" altLang="en-US" sz="2000" b="1">
                      <a:latin typeface="黑体" panose="02010609060101010101" pitchFamily="49" charset="-122"/>
                      <a:ea typeface="黑体" panose="02010609060101010101" pitchFamily="49" charset="-122"/>
                    </a:rPr>
                    <a:t>讲授新知</a:t>
                  </a:r>
                  <a:endParaRPr lang="zh-CN" altLang="en-US" sz="2000" b="1">
                    <a:latin typeface="黑体" panose="02010609060101010101" pitchFamily="49" charset="-122"/>
                    <a:ea typeface="黑体" panose="02010609060101010101" pitchFamily="49" charset="-122"/>
                  </a:endParaRPr>
                </a:p>
              </p:txBody>
            </p:sp>
            <p:sp>
              <p:nvSpPr>
                <p:cNvPr id="25" name="文本框 24"/>
                <p:cNvSpPr txBox="1"/>
                <p:nvPr/>
              </p:nvSpPr>
              <p:spPr>
                <a:xfrm>
                  <a:off x="8699" y="800"/>
                  <a:ext cx="1984" cy="628"/>
                </a:xfrm>
                <a:prstGeom prst="rect">
                  <a:avLst/>
                </a:prstGeom>
                <a:noFill/>
              </p:spPr>
              <p:txBody>
                <a:bodyPr wrap="square" rtlCol="0">
                  <a:spAutoFit/>
                </a:bodyPr>
                <a:p>
                  <a:pPr algn="ctr"/>
                  <a:r>
                    <a:rPr lang="zh-CN" altLang="en-US" sz="2000" b="1">
                      <a:latin typeface="黑体" panose="02010609060101010101" pitchFamily="49" charset="-122"/>
                      <a:ea typeface="黑体" panose="02010609060101010101" pitchFamily="49" charset="-122"/>
                    </a:rPr>
                    <a:t>课堂小结</a:t>
                  </a:r>
                  <a:endParaRPr lang="zh-CN" altLang="en-US" sz="2000" b="1">
                    <a:latin typeface="黑体" panose="02010609060101010101" pitchFamily="49" charset="-122"/>
                    <a:ea typeface="黑体" panose="02010609060101010101" pitchFamily="49" charset="-122"/>
                  </a:endParaRPr>
                </a:p>
              </p:txBody>
            </p:sp>
            <p:sp>
              <p:nvSpPr>
                <p:cNvPr id="6" name="文本框 5"/>
                <p:cNvSpPr txBox="1"/>
                <p:nvPr/>
              </p:nvSpPr>
              <p:spPr>
                <a:xfrm>
                  <a:off x="10655" y="800"/>
                  <a:ext cx="1984" cy="628"/>
                </a:xfrm>
                <a:prstGeom prst="rect">
                  <a:avLst/>
                </a:prstGeom>
                <a:noFill/>
              </p:spPr>
              <p:txBody>
                <a:bodyPr wrap="square" rtlCol="0">
                  <a:spAutoFit/>
                </a:bodyPr>
                <a:p>
                  <a:pPr algn="ctr"/>
                  <a:r>
                    <a:rPr lang="zh-CN" altLang="en-US" sz="2000" b="1">
                      <a:latin typeface="黑体" panose="02010609060101010101" pitchFamily="49" charset="-122"/>
                      <a:ea typeface="黑体" panose="02010609060101010101" pitchFamily="49" charset="-122"/>
                    </a:rPr>
                    <a:t>课后作业</a:t>
                  </a:r>
                  <a:endParaRPr lang="zh-CN" altLang="en-US" sz="2000" b="1">
                    <a:latin typeface="黑体" panose="02010609060101010101" pitchFamily="49" charset="-122"/>
                    <a:ea typeface="黑体" panose="02010609060101010101" pitchFamily="49" charset="-122"/>
                  </a:endParaRPr>
                </a:p>
              </p:txBody>
            </p:sp>
            <p:sp>
              <p:nvSpPr>
                <p:cNvPr id="7" name="文本框 6"/>
                <p:cNvSpPr txBox="1"/>
                <p:nvPr/>
              </p:nvSpPr>
              <p:spPr>
                <a:xfrm>
                  <a:off x="4774" y="800"/>
                  <a:ext cx="1984" cy="628"/>
                </a:xfrm>
                <a:prstGeom prst="rect">
                  <a:avLst/>
                </a:prstGeom>
                <a:ln>
                  <a:noFill/>
                </a:ln>
              </p:spPr>
              <p:style>
                <a:lnRef idx="3">
                  <a:schemeClr val="accent4"/>
                </a:lnRef>
                <a:fillRef idx="0">
                  <a:srgbClr val="FFFFFF"/>
                </a:fillRef>
                <a:effectRef idx="0">
                  <a:srgbClr val="FFFFFF"/>
                </a:effectRef>
                <a:fontRef idx="minor">
                  <a:schemeClr val="tx1"/>
                </a:fontRef>
              </p:style>
              <p:txBody>
                <a:bodyPr wrap="square" rtlCol="0">
                  <a:spAutoFit/>
                </a:bodyPr>
                <a:p>
                  <a:pPr algn="ctr"/>
                  <a:r>
                    <a:rPr lang="zh-CN" altLang="en-US" sz="2000" b="1">
                      <a:solidFill>
                        <a:schemeClr val="tx1"/>
                      </a:solidFill>
                      <a:latin typeface="黑体" panose="02010609060101010101" pitchFamily="49" charset="-122"/>
                      <a:ea typeface="黑体" panose="02010609060101010101" pitchFamily="49" charset="-122"/>
                    </a:rPr>
                    <a:t>课堂导入</a:t>
                  </a:r>
                  <a:endParaRPr lang="zh-CN" altLang="en-US" sz="2000" b="1">
                    <a:solidFill>
                      <a:schemeClr val="tx1"/>
                    </a:solidFill>
                    <a:latin typeface="黑体" panose="02010609060101010101" pitchFamily="49" charset="-122"/>
                    <a:ea typeface="黑体" panose="02010609060101010101" pitchFamily="49" charset="-122"/>
                  </a:endParaRPr>
                </a:p>
              </p:txBody>
            </p:sp>
          </p:grpSp>
          <p:cxnSp>
            <p:nvCxnSpPr>
              <p:cNvPr id="28" name="直接连接符 27"/>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sp>
          <p:nvSpPr>
            <p:cNvPr id="8" name="文本框 7"/>
            <p:cNvSpPr txBox="1"/>
            <p:nvPr/>
          </p:nvSpPr>
          <p:spPr>
            <a:xfrm>
              <a:off x="11" y="654"/>
              <a:ext cx="12276" cy="725"/>
            </a:xfrm>
            <a:prstGeom prst="rect">
              <a:avLst/>
            </a:prstGeom>
            <a:noFill/>
          </p:spPr>
          <p:txBody>
            <a:bodyPr wrap="square" rtlCol="0" anchor="t">
              <a:spAutoFit/>
            </a:bodyPr>
            <a:p>
              <a:pPr>
                <a:spcBef>
                  <a:spcPct val="50000"/>
                </a:spcBef>
              </a:pPr>
              <a:r>
                <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单元3</a:t>
              </a:r>
              <a:r>
                <a:rPr kumimoji="1" lang="en-US" altLang="zh-CN"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负载的</a:t>
              </a:r>
              <a:r>
                <a:rPr kumimoji="1" lang="en-US"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a:t>
              </a:r>
              <a:r>
                <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形连接</a:t>
              </a:r>
              <a:endPar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p:txBody>
        </p:sp>
      </p:grpSp>
      <p:sp>
        <p:nvSpPr>
          <p:cNvPr id="20" name="Rectangle 2"/>
          <p:cNvSpPr txBox="1">
            <a:spLocks noChangeArrowheads="1"/>
          </p:cNvSpPr>
          <p:nvPr>
            <p:custDataLst>
              <p:tags r:id="rId2"/>
            </p:custDataLst>
          </p:nvPr>
        </p:nvSpPr>
        <p:spPr bwMode="auto">
          <a:xfrm>
            <a:off x="205105" y="1214755"/>
            <a:ext cx="8748395" cy="55289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algn="ctr" defTabSz="457200" rtl="0" eaLnBrk="0" fontAlgn="base" hangingPunct="0">
              <a:spcBef>
                <a:spcPct val="0"/>
              </a:spcBef>
              <a:spcAft>
                <a:spcPct val="0"/>
              </a:spcAft>
              <a:defRPr sz="4400" kern="1200">
                <a:solidFill>
                  <a:schemeClr val="tx1"/>
                </a:solidFill>
                <a:latin typeface="+mj-lt"/>
                <a:ea typeface="+mj-ea"/>
                <a:cs typeface="+mj-cs"/>
              </a:defRPr>
            </a:lvl1pPr>
            <a:lvl2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2pPr>
            <a:lvl3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3pPr>
            <a:lvl4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4pPr>
            <a:lvl5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5pPr>
            <a:lvl6pPr marL="4572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6pPr>
            <a:lvl7pPr marL="9144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7pPr>
            <a:lvl8pPr marL="13716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8pPr>
            <a:lvl9pPr marL="18288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9pPr>
          </a:lstStyle>
          <a:p>
            <a:pPr algn="l" eaLnBrk="1" hangingPunct="1">
              <a:lnSpc>
                <a:spcPct val="150000"/>
              </a:lnSpc>
            </a:pPr>
            <a:r>
              <a:rPr lang="zh-CN" altLang="en-US" sz="2400" b="1" dirty="0">
                <a:solidFill>
                  <a:schemeClr val="tx1"/>
                </a:solidFill>
                <a:latin typeface="黑体" panose="02010609060101010101" pitchFamily="49" charset="-122"/>
                <a:ea typeface="黑体" panose="02010609060101010101" pitchFamily="49" charset="-122"/>
                <a:cs typeface="黑体" panose="02010609060101010101" pitchFamily="49" charset="-122"/>
              </a:rPr>
              <a:t>练习</a:t>
            </a:r>
            <a:r>
              <a:rPr lang="en-US" altLang="zh-CN" sz="2400" b="1" dirty="0">
                <a:solidFill>
                  <a:schemeClr val="tx1"/>
                </a:solidFill>
                <a:latin typeface="黑体" panose="02010609060101010101" pitchFamily="49" charset="-122"/>
                <a:ea typeface="黑体" panose="02010609060101010101" pitchFamily="49" charset="-122"/>
                <a:cs typeface="黑体" panose="02010609060101010101" pitchFamily="49" charset="-122"/>
              </a:rPr>
              <a:t>4</a:t>
            </a:r>
            <a:r>
              <a:rPr lang="zh-CN" altLang="en-US" sz="2400" b="1" dirty="0">
                <a:solidFill>
                  <a:schemeClr val="tx1"/>
                </a:solidFill>
                <a:latin typeface="黑体" panose="02010609060101010101" pitchFamily="49" charset="-122"/>
                <a:ea typeface="黑体" panose="02010609060101010101" pitchFamily="49" charset="-122"/>
                <a:cs typeface="黑体" panose="02010609060101010101" pitchFamily="49" charset="-122"/>
              </a:rPr>
              <a:t>：</a:t>
            </a:r>
            <a:r>
              <a:rPr lang="zh-CN" altLang="en-US" sz="2400" dirty="0">
                <a:latin typeface="黑体" panose="02010609060101010101" pitchFamily="49" charset="-122"/>
                <a:ea typeface="黑体" panose="02010609060101010101" pitchFamily="49" charset="-122"/>
                <a:cs typeface="黑体" panose="02010609060101010101" pitchFamily="49" charset="-122"/>
                <a:sym typeface="+mn-ea"/>
              </a:rPr>
              <a:t>若要求三相负载中各相电压均为电源线电压，则负载应接成（</a:t>
            </a:r>
            <a:r>
              <a:rPr lang="en-US" altLang="zh-CN" sz="2400" dirty="0">
                <a:latin typeface="黑体" panose="02010609060101010101" pitchFamily="49" charset="-122"/>
                <a:ea typeface="黑体" panose="02010609060101010101" pitchFamily="49" charset="-122"/>
                <a:cs typeface="黑体" panose="02010609060101010101" pitchFamily="49" charset="-122"/>
                <a:sym typeface="+mn-ea"/>
              </a:rPr>
              <a:t>   </a:t>
            </a:r>
            <a:r>
              <a:rPr lang="zh-CN" altLang="en-US" sz="2400" dirty="0">
                <a:latin typeface="黑体" panose="02010609060101010101" pitchFamily="49" charset="-122"/>
                <a:ea typeface="黑体" panose="02010609060101010101" pitchFamily="49" charset="-122"/>
                <a:cs typeface="黑体" panose="02010609060101010101" pitchFamily="49" charset="-122"/>
                <a:sym typeface="+mn-ea"/>
              </a:rPr>
              <a:t>）。</a:t>
            </a:r>
            <a:r>
              <a:rPr lang="en-US" altLang="zh-CN" sz="2400" dirty="0">
                <a:latin typeface="黑体" panose="02010609060101010101" pitchFamily="49" charset="-122"/>
                <a:ea typeface="黑体" panose="02010609060101010101" pitchFamily="49" charset="-122"/>
                <a:cs typeface="黑体" panose="02010609060101010101" pitchFamily="49" charset="-122"/>
                <a:sym typeface="+mn-ea"/>
              </a:rPr>
              <a:t> </a:t>
            </a:r>
            <a:endParaRPr lang="en-US" altLang="zh-CN" sz="2400" dirty="0">
              <a:latin typeface="黑体" panose="02010609060101010101" pitchFamily="49" charset="-122"/>
              <a:ea typeface="黑体" panose="02010609060101010101" pitchFamily="49" charset="-122"/>
              <a:cs typeface="黑体" panose="02010609060101010101" pitchFamily="49" charset="-122"/>
              <a:sym typeface="+mn-ea"/>
            </a:endParaRPr>
          </a:p>
          <a:p>
            <a:pPr algn="l" eaLnBrk="1" hangingPunct="1">
              <a:lnSpc>
                <a:spcPct val="150000"/>
              </a:lnSpc>
            </a:pPr>
            <a:r>
              <a:rPr lang="en-US" altLang="zh-CN" sz="2400" dirty="0">
                <a:latin typeface="黑体" panose="02010609060101010101" pitchFamily="49" charset="-122"/>
                <a:ea typeface="黑体" panose="02010609060101010101" pitchFamily="49" charset="-122"/>
                <a:cs typeface="黑体" panose="02010609060101010101" pitchFamily="49" charset="-122"/>
                <a:sym typeface="+mn-ea"/>
              </a:rPr>
              <a:t>A. </a:t>
            </a:r>
            <a:r>
              <a:rPr lang="zh-CN" altLang="en-US" sz="2400" dirty="0">
                <a:latin typeface="黑体" panose="02010609060101010101" pitchFamily="49" charset="-122"/>
                <a:ea typeface="黑体" panose="02010609060101010101" pitchFamily="49" charset="-122"/>
                <a:cs typeface="黑体" panose="02010609060101010101" pitchFamily="49" charset="-122"/>
                <a:sym typeface="+mn-ea"/>
              </a:rPr>
              <a:t>星形无中线</a:t>
            </a:r>
            <a:r>
              <a:rPr lang="en-US" altLang="zh-CN" sz="2400" dirty="0">
                <a:latin typeface="黑体" panose="02010609060101010101" pitchFamily="49" charset="-122"/>
                <a:ea typeface="黑体" panose="02010609060101010101" pitchFamily="49" charset="-122"/>
                <a:cs typeface="黑体" panose="02010609060101010101" pitchFamily="49" charset="-122"/>
                <a:sym typeface="+mn-ea"/>
              </a:rPr>
              <a:t>     B. </a:t>
            </a:r>
            <a:r>
              <a:rPr lang="zh-CN" altLang="en-US" sz="2400" dirty="0">
                <a:latin typeface="黑体" panose="02010609060101010101" pitchFamily="49" charset="-122"/>
                <a:ea typeface="黑体" panose="02010609060101010101" pitchFamily="49" charset="-122"/>
                <a:cs typeface="黑体" panose="02010609060101010101" pitchFamily="49" charset="-122"/>
                <a:sym typeface="+mn-ea"/>
              </a:rPr>
              <a:t>星形有中线</a:t>
            </a:r>
            <a:r>
              <a:rPr lang="en-US" altLang="zh-CN" sz="2400" dirty="0">
                <a:latin typeface="黑体" panose="02010609060101010101" pitchFamily="49" charset="-122"/>
                <a:ea typeface="黑体" panose="02010609060101010101" pitchFamily="49" charset="-122"/>
                <a:cs typeface="黑体" panose="02010609060101010101" pitchFamily="49" charset="-122"/>
                <a:sym typeface="+mn-ea"/>
              </a:rPr>
              <a:t>        C. </a:t>
            </a:r>
            <a:r>
              <a:rPr lang="zh-CN" altLang="en-US" sz="2400" dirty="0">
                <a:latin typeface="黑体" panose="02010609060101010101" pitchFamily="49" charset="-122"/>
                <a:ea typeface="黑体" panose="02010609060101010101" pitchFamily="49" charset="-122"/>
                <a:cs typeface="黑体" panose="02010609060101010101" pitchFamily="49" charset="-122"/>
                <a:sym typeface="+mn-ea"/>
              </a:rPr>
              <a:t>三角形联接</a:t>
            </a:r>
            <a:endParaRPr lang="zh-CN" altLang="en-US" sz="2400" dirty="0">
              <a:latin typeface="黑体" panose="02010609060101010101" pitchFamily="49" charset="-122"/>
              <a:ea typeface="黑体" panose="02010609060101010101" pitchFamily="49" charset="-122"/>
              <a:cs typeface="黑体" panose="02010609060101010101" pitchFamily="49" charset="-122"/>
              <a:sym typeface="+mn-ea"/>
            </a:endParaRPr>
          </a:p>
          <a:p>
            <a:pPr algn="l" eaLnBrk="1" hangingPunct="1">
              <a:lnSpc>
                <a:spcPct val="100000"/>
              </a:lnSpc>
            </a:pPr>
            <a:endParaRPr lang="en-US" altLang="zh-CN" sz="2400" dirty="0">
              <a:latin typeface="黑体" panose="02010609060101010101" pitchFamily="49" charset="-122"/>
              <a:ea typeface="黑体" panose="02010609060101010101" pitchFamily="49" charset="-122"/>
              <a:cs typeface="黑体" panose="02010609060101010101" pitchFamily="49" charset="-122"/>
              <a:sym typeface="+mn-ea"/>
            </a:endParaRPr>
          </a:p>
          <a:p>
            <a:pPr algn="l" eaLnBrk="1" hangingPunct="1">
              <a:lnSpc>
                <a:spcPct val="150000"/>
              </a:lnSpc>
            </a:pPr>
            <a:r>
              <a:rPr lang="zh-CN" altLang="en-US" sz="2400" b="1" dirty="0">
                <a:latin typeface="黑体" panose="02010609060101010101" pitchFamily="49" charset="-122"/>
                <a:ea typeface="黑体" panose="02010609060101010101" pitchFamily="49" charset="-122"/>
                <a:cs typeface="黑体" panose="02010609060101010101" pitchFamily="49" charset="-122"/>
                <a:sym typeface="+mn-ea"/>
              </a:rPr>
              <a:t>练习</a:t>
            </a:r>
            <a:r>
              <a:rPr lang="en-US" altLang="zh-CN" sz="2400" b="1" dirty="0">
                <a:latin typeface="黑体" panose="02010609060101010101" pitchFamily="49" charset="-122"/>
                <a:ea typeface="黑体" panose="02010609060101010101" pitchFamily="49" charset="-122"/>
                <a:cs typeface="黑体" panose="02010609060101010101" pitchFamily="49" charset="-122"/>
                <a:sym typeface="+mn-ea"/>
              </a:rPr>
              <a:t>5</a:t>
            </a:r>
            <a:r>
              <a:rPr lang="zh-CN" altLang="en-US" sz="2400" b="1" dirty="0">
                <a:latin typeface="黑体" panose="02010609060101010101" pitchFamily="49" charset="-122"/>
                <a:ea typeface="黑体" panose="02010609060101010101" pitchFamily="49" charset="-122"/>
                <a:cs typeface="黑体" panose="02010609060101010101" pitchFamily="49" charset="-122"/>
                <a:sym typeface="+mn-ea"/>
              </a:rPr>
              <a:t>：</a:t>
            </a:r>
            <a:r>
              <a:rPr lang="zh-CN" altLang="en-US" sz="2400" dirty="0">
                <a:latin typeface="黑体" panose="02010609060101010101" pitchFamily="49" charset="-122"/>
                <a:ea typeface="黑体" panose="02010609060101010101" pitchFamily="49" charset="-122"/>
                <a:cs typeface="黑体" panose="02010609060101010101" pitchFamily="49" charset="-122"/>
                <a:sym typeface="+mn-ea"/>
              </a:rPr>
              <a:t>对称三相交流电路，三相负载为</a:t>
            </a:r>
            <a:r>
              <a:rPr lang="en-US" altLang="zh-CN" sz="2400" dirty="0">
                <a:latin typeface="黑体" panose="02010609060101010101" pitchFamily="49" charset="-122"/>
                <a:ea typeface="黑体" panose="02010609060101010101" pitchFamily="49" charset="-122"/>
                <a:cs typeface="黑体" panose="02010609060101010101" pitchFamily="49" charset="-122"/>
                <a:sym typeface="+mn-ea"/>
              </a:rPr>
              <a:t>Y </a:t>
            </a:r>
            <a:r>
              <a:rPr lang="zh-CN" altLang="en-US" sz="2400" dirty="0">
                <a:latin typeface="黑体" panose="02010609060101010101" pitchFamily="49" charset="-122"/>
                <a:ea typeface="黑体" panose="02010609060101010101" pitchFamily="49" charset="-122"/>
                <a:cs typeface="黑体" panose="02010609060101010101" pitchFamily="49" charset="-122"/>
                <a:sym typeface="+mn-ea"/>
              </a:rPr>
              <a:t>连接，</a:t>
            </a:r>
            <a:r>
              <a:rPr lang="en-US" altLang="zh-CN" sz="2400" dirty="0">
                <a:latin typeface="黑体" panose="02010609060101010101" pitchFamily="49" charset="-122"/>
                <a:ea typeface="黑体" panose="02010609060101010101" pitchFamily="49" charset="-122"/>
                <a:cs typeface="黑体" panose="02010609060101010101" pitchFamily="49" charset="-122"/>
                <a:sym typeface="+mn-ea"/>
              </a:rPr>
              <a:t> </a:t>
            </a:r>
            <a:r>
              <a:rPr lang="zh-CN" altLang="en-US" sz="2400" dirty="0">
                <a:latin typeface="黑体" panose="02010609060101010101" pitchFamily="49" charset="-122"/>
                <a:ea typeface="黑体" panose="02010609060101010101" pitchFamily="49" charset="-122"/>
                <a:cs typeface="黑体" panose="02010609060101010101" pitchFamily="49" charset="-122"/>
                <a:sym typeface="+mn-ea"/>
              </a:rPr>
              <a:t>当电源电压不变而负载换为</a:t>
            </a:r>
            <a:r>
              <a:rPr lang="en-US" altLang="en-US" sz="2400" dirty="0">
                <a:latin typeface="黑体" panose="02010609060101010101" pitchFamily="49" charset="-122"/>
                <a:ea typeface="黑体" panose="02010609060101010101" pitchFamily="49" charset="-122"/>
                <a:cs typeface="黑体" panose="02010609060101010101" pitchFamily="49" charset="-122"/>
                <a:sym typeface="+mn-ea"/>
              </a:rPr>
              <a:t>△</a:t>
            </a:r>
            <a:r>
              <a:rPr lang="zh-CN" altLang="en-US" sz="2400" dirty="0">
                <a:latin typeface="黑体" panose="02010609060101010101" pitchFamily="49" charset="-122"/>
                <a:ea typeface="黑体" panose="02010609060101010101" pitchFamily="49" charset="-122"/>
                <a:cs typeface="黑体" panose="02010609060101010101" pitchFamily="49" charset="-122"/>
                <a:sym typeface="+mn-ea"/>
              </a:rPr>
              <a:t>连接时，三相负载的相电流应（</a:t>
            </a:r>
            <a:r>
              <a:rPr lang="en-US" altLang="zh-CN" sz="2400" dirty="0">
                <a:latin typeface="黑体" panose="02010609060101010101" pitchFamily="49" charset="-122"/>
                <a:ea typeface="黑体" panose="02010609060101010101" pitchFamily="49" charset="-122"/>
                <a:cs typeface="黑体" panose="02010609060101010101" pitchFamily="49" charset="-122"/>
                <a:sym typeface="+mn-ea"/>
              </a:rPr>
              <a:t>   </a:t>
            </a:r>
            <a:r>
              <a:rPr lang="zh-CN" altLang="en-US" sz="2400" dirty="0">
                <a:latin typeface="黑体" panose="02010609060101010101" pitchFamily="49" charset="-122"/>
                <a:ea typeface="黑体" panose="02010609060101010101" pitchFamily="49" charset="-122"/>
                <a:cs typeface="黑体" panose="02010609060101010101" pitchFamily="49" charset="-122"/>
                <a:sym typeface="+mn-ea"/>
              </a:rPr>
              <a:t>）。</a:t>
            </a:r>
            <a:endParaRPr lang="zh-CN" altLang="en-US" sz="2400" dirty="0">
              <a:latin typeface="黑体" panose="02010609060101010101" pitchFamily="49" charset="-122"/>
              <a:ea typeface="黑体" panose="02010609060101010101" pitchFamily="49" charset="-122"/>
              <a:cs typeface="黑体" panose="02010609060101010101" pitchFamily="49" charset="-122"/>
              <a:sym typeface="+mn-ea"/>
            </a:endParaRPr>
          </a:p>
          <a:p>
            <a:pPr algn="l" eaLnBrk="1" hangingPunct="1">
              <a:lnSpc>
                <a:spcPct val="150000"/>
              </a:lnSpc>
            </a:pPr>
            <a:r>
              <a:rPr lang="en-US" altLang="zh-CN" sz="2400" dirty="0">
                <a:latin typeface="黑体" panose="02010609060101010101" pitchFamily="49" charset="-122"/>
                <a:ea typeface="黑体" panose="02010609060101010101" pitchFamily="49" charset="-122"/>
                <a:cs typeface="黑体" panose="02010609060101010101" pitchFamily="49" charset="-122"/>
                <a:sym typeface="+mn-ea"/>
              </a:rPr>
              <a:t>A. </a:t>
            </a:r>
            <a:r>
              <a:rPr lang="zh-CN" altLang="en-US" sz="2400" dirty="0">
                <a:latin typeface="黑体" panose="02010609060101010101" pitchFamily="49" charset="-122"/>
                <a:ea typeface="黑体" panose="02010609060101010101" pitchFamily="49" charset="-122"/>
                <a:cs typeface="黑体" panose="02010609060101010101" pitchFamily="49" charset="-122"/>
                <a:sym typeface="+mn-ea"/>
              </a:rPr>
              <a:t>减小</a:t>
            </a:r>
            <a:r>
              <a:rPr lang="en-US" altLang="zh-CN" sz="2400" dirty="0">
                <a:latin typeface="黑体" panose="02010609060101010101" pitchFamily="49" charset="-122"/>
                <a:ea typeface="黑体" panose="02010609060101010101" pitchFamily="49" charset="-122"/>
                <a:cs typeface="黑体" panose="02010609060101010101" pitchFamily="49" charset="-122"/>
                <a:sym typeface="+mn-ea"/>
              </a:rPr>
              <a:t>           B. </a:t>
            </a:r>
            <a:r>
              <a:rPr lang="zh-CN" altLang="en-US" sz="2400" dirty="0">
                <a:latin typeface="黑体" panose="02010609060101010101" pitchFamily="49" charset="-122"/>
                <a:ea typeface="黑体" panose="02010609060101010101" pitchFamily="49" charset="-122"/>
                <a:cs typeface="黑体" panose="02010609060101010101" pitchFamily="49" charset="-122"/>
                <a:sym typeface="+mn-ea"/>
              </a:rPr>
              <a:t>增大</a:t>
            </a:r>
            <a:r>
              <a:rPr lang="en-US" altLang="zh-CN" sz="2400" dirty="0">
                <a:latin typeface="黑体" panose="02010609060101010101" pitchFamily="49" charset="-122"/>
                <a:ea typeface="黑体" panose="02010609060101010101" pitchFamily="49" charset="-122"/>
                <a:cs typeface="黑体" panose="02010609060101010101" pitchFamily="49" charset="-122"/>
                <a:sym typeface="+mn-ea"/>
              </a:rPr>
              <a:t>              C. </a:t>
            </a:r>
            <a:r>
              <a:rPr lang="zh-CN" altLang="en-US" sz="2400" dirty="0">
                <a:latin typeface="黑体" panose="02010609060101010101" pitchFamily="49" charset="-122"/>
                <a:ea typeface="黑体" panose="02010609060101010101" pitchFamily="49" charset="-122"/>
                <a:cs typeface="黑体" panose="02010609060101010101" pitchFamily="49" charset="-122"/>
                <a:sym typeface="+mn-ea"/>
              </a:rPr>
              <a:t>不变</a:t>
            </a:r>
            <a:endParaRPr lang="zh-CN" altLang="en-US" sz="2400" dirty="0">
              <a:latin typeface="黑体" panose="02010609060101010101" pitchFamily="49" charset="-122"/>
              <a:ea typeface="黑体" panose="02010609060101010101" pitchFamily="49" charset="-122"/>
              <a:cs typeface="黑体" panose="02010609060101010101" pitchFamily="49" charset="-122"/>
              <a:sym typeface="+mn-ea"/>
            </a:endParaRPr>
          </a:p>
          <a:p>
            <a:pPr algn="l" eaLnBrk="1" hangingPunct="1">
              <a:lnSpc>
                <a:spcPct val="100000"/>
              </a:lnSpc>
            </a:pPr>
            <a:endParaRPr lang="en-US" altLang="zh-CN" sz="2400" dirty="0">
              <a:latin typeface="黑体" panose="02010609060101010101" pitchFamily="49" charset="-122"/>
              <a:ea typeface="黑体" panose="02010609060101010101" pitchFamily="49" charset="-122"/>
              <a:cs typeface="黑体" panose="02010609060101010101" pitchFamily="49" charset="-122"/>
              <a:sym typeface="+mn-ea"/>
            </a:endParaRPr>
          </a:p>
          <a:p>
            <a:pPr algn="l" eaLnBrk="1" hangingPunct="1">
              <a:lnSpc>
                <a:spcPct val="150000"/>
              </a:lnSpc>
            </a:pPr>
            <a:r>
              <a:rPr lang="zh-CN" altLang="en-US" sz="2400" b="1" dirty="0">
                <a:latin typeface="黑体" panose="02010609060101010101" pitchFamily="49" charset="-122"/>
                <a:ea typeface="黑体" panose="02010609060101010101" pitchFamily="49" charset="-122"/>
                <a:cs typeface="黑体" panose="02010609060101010101" pitchFamily="49" charset="-122"/>
                <a:sym typeface="+mn-ea"/>
              </a:rPr>
              <a:t>练习</a:t>
            </a:r>
            <a:r>
              <a:rPr lang="en-US" altLang="zh-CN" sz="2400" b="1" dirty="0">
                <a:latin typeface="黑体" panose="02010609060101010101" pitchFamily="49" charset="-122"/>
                <a:ea typeface="黑体" panose="02010609060101010101" pitchFamily="49" charset="-122"/>
                <a:cs typeface="黑体" panose="02010609060101010101" pitchFamily="49" charset="-122"/>
                <a:sym typeface="+mn-ea"/>
              </a:rPr>
              <a:t>6</a:t>
            </a:r>
            <a:r>
              <a:rPr lang="zh-CN" altLang="en-US" sz="2400" b="1" dirty="0">
                <a:latin typeface="黑体" panose="02010609060101010101" pitchFamily="49" charset="-122"/>
                <a:ea typeface="黑体" panose="02010609060101010101" pitchFamily="49" charset="-122"/>
                <a:cs typeface="黑体" panose="02010609060101010101" pitchFamily="49" charset="-122"/>
                <a:sym typeface="+mn-ea"/>
              </a:rPr>
              <a:t>：</a:t>
            </a:r>
            <a:r>
              <a:rPr lang="zh-CN" altLang="en-US" sz="2400" dirty="0">
                <a:latin typeface="黑体" panose="02010609060101010101" pitchFamily="49" charset="-122"/>
                <a:ea typeface="黑体" panose="02010609060101010101" pitchFamily="49" charset="-122"/>
                <a:cs typeface="黑体" panose="02010609060101010101" pitchFamily="49" charset="-122"/>
                <a:sym typeface="+mn-ea"/>
              </a:rPr>
              <a:t>三相电源的相电压为</a:t>
            </a:r>
            <a:r>
              <a:rPr lang="en-US" altLang="zh-CN" sz="2400" dirty="0">
                <a:latin typeface="黑体" panose="02010609060101010101" pitchFamily="49" charset="-122"/>
                <a:ea typeface="黑体" panose="02010609060101010101" pitchFamily="49" charset="-122"/>
                <a:cs typeface="黑体" panose="02010609060101010101" pitchFamily="49" charset="-122"/>
                <a:sym typeface="+mn-ea"/>
              </a:rPr>
              <a:t>220V</a:t>
            </a:r>
            <a:r>
              <a:rPr lang="zh-CN" altLang="en-US" sz="2400" dirty="0">
                <a:latin typeface="黑体" panose="02010609060101010101" pitchFamily="49" charset="-122"/>
                <a:ea typeface="黑体" panose="02010609060101010101" pitchFamily="49" charset="-122"/>
                <a:cs typeface="黑体" panose="02010609060101010101" pitchFamily="49" charset="-122"/>
                <a:sym typeface="+mn-ea"/>
              </a:rPr>
              <a:t>且为</a:t>
            </a:r>
            <a:r>
              <a:rPr lang="en-US" altLang="en-US" sz="2400" dirty="0">
                <a:latin typeface="黑体" panose="02010609060101010101" pitchFamily="49" charset="-122"/>
                <a:ea typeface="黑体" panose="02010609060101010101" pitchFamily="49" charset="-122"/>
                <a:cs typeface="黑体" panose="02010609060101010101" pitchFamily="49" charset="-122"/>
                <a:sym typeface="+mn-ea"/>
              </a:rPr>
              <a:t>△</a:t>
            </a:r>
            <a:r>
              <a:rPr lang="zh-CN" altLang="en-US" sz="2400" dirty="0">
                <a:latin typeface="黑体" panose="02010609060101010101" pitchFamily="49" charset="-122"/>
                <a:ea typeface="黑体" panose="02010609060101010101" pitchFamily="49" charset="-122"/>
                <a:cs typeface="黑体" panose="02010609060101010101" pitchFamily="49" charset="-122"/>
                <a:sym typeface="+mn-ea"/>
              </a:rPr>
              <a:t>型联接，则线电压为（</a:t>
            </a:r>
            <a:r>
              <a:rPr lang="en-US" altLang="zh-CN" sz="2400" dirty="0">
                <a:latin typeface="黑体" panose="02010609060101010101" pitchFamily="49" charset="-122"/>
                <a:ea typeface="黑体" panose="02010609060101010101" pitchFamily="49" charset="-122"/>
                <a:cs typeface="黑体" panose="02010609060101010101" pitchFamily="49" charset="-122"/>
                <a:sym typeface="+mn-ea"/>
              </a:rPr>
              <a:t>   </a:t>
            </a:r>
            <a:r>
              <a:rPr lang="zh-CN" altLang="en-US" sz="2400" dirty="0">
                <a:latin typeface="黑体" panose="02010609060101010101" pitchFamily="49" charset="-122"/>
                <a:ea typeface="黑体" panose="02010609060101010101" pitchFamily="49" charset="-122"/>
                <a:cs typeface="黑体" panose="02010609060101010101" pitchFamily="49" charset="-122"/>
                <a:sym typeface="+mn-ea"/>
              </a:rPr>
              <a:t>）</a:t>
            </a:r>
            <a:endParaRPr lang="zh-CN" altLang="en-US" sz="2400" dirty="0">
              <a:latin typeface="黑体" panose="02010609060101010101" pitchFamily="49" charset="-122"/>
              <a:ea typeface="黑体" panose="02010609060101010101" pitchFamily="49" charset="-122"/>
              <a:cs typeface="黑体" panose="02010609060101010101" pitchFamily="49" charset="-122"/>
              <a:sym typeface="+mn-ea"/>
            </a:endParaRPr>
          </a:p>
          <a:p>
            <a:pPr algn="l" eaLnBrk="1" hangingPunct="1">
              <a:lnSpc>
                <a:spcPct val="150000"/>
              </a:lnSpc>
            </a:pPr>
            <a:r>
              <a:rPr lang="en-US" altLang="zh-CN" sz="2400" dirty="0">
                <a:latin typeface="黑体" panose="02010609060101010101" pitchFamily="49" charset="-122"/>
                <a:ea typeface="黑体" panose="02010609060101010101" pitchFamily="49" charset="-122"/>
                <a:cs typeface="黑体" panose="02010609060101010101" pitchFamily="49" charset="-122"/>
                <a:sym typeface="+mn-ea"/>
              </a:rPr>
              <a:t>A</a:t>
            </a:r>
            <a:r>
              <a:rPr lang="zh-CN" altLang="en-US" sz="2400" dirty="0">
                <a:latin typeface="黑体" panose="02010609060101010101" pitchFamily="49" charset="-122"/>
                <a:ea typeface="黑体" panose="02010609060101010101" pitchFamily="49" charset="-122"/>
                <a:cs typeface="黑体" panose="02010609060101010101" pitchFamily="49" charset="-122"/>
                <a:sym typeface="+mn-ea"/>
              </a:rPr>
              <a:t>．</a:t>
            </a:r>
            <a:r>
              <a:rPr lang="en-US" altLang="zh-CN" sz="2400" dirty="0">
                <a:latin typeface="黑体" panose="02010609060101010101" pitchFamily="49" charset="-122"/>
                <a:ea typeface="黑体" panose="02010609060101010101" pitchFamily="49" charset="-122"/>
                <a:cs typeface="黑体" panose="02010609060101010101" pitchFamily="49" charset="-122"/>
                <a:sym typeface="+mn-ea"/>
              </a:rPr>
              <a:t>220V    B</a:t>
            </a:r>
            <a:r>
              <a:rPr lang="zh-CN" altLang="en-US" sz="2400" dirty="0">
                <a:latin typeface="黑体" panose="02010609060101010101" pitchFamily="49" charset="-122"/>
                <a:ea typeface="黑体" panose="02010609060101010101" pitchFamily="49" charset="-122"/>
                <a:cs typeface="黑体" panose="02010609060101010101" pitchFamily="49" charset="-122"/>
                <a:sym typeface="+mn-ea"/>
              </a:rPr>
              <a:t>．</a:t>
            </a:r>
            <a:r>
              <a:rPr lang="en-US" altLang="zh-CN" sz="2400" dirty="0">
                <a:latin typeface="黑体" panose="02010609060101010101" pitchFamily="49" charset="-122"/>
                <a:ea typeface="黑体" panose="02010609060101010101" pitchFamily="49" charset="-122"/>
                <a:cs typeface="黑体" panose="02010609060101010101" pitchFamily="49" charset="-122"/>
                <a:sym typeface="+mn-ea"/>
              </a:rPr>
              <a:t>380V          C</a:t>
            </a:r>
            <a:r>
              <a:rPr lang="zh-CN" altLang="en-US" sz="2400" dirty="0">
                <a:latin typeface="黑体" panose="02010609060101010101" pitchFamily="49" charset="-122"/>
                <a:ea typeface="黑体" panose="02010609060101010101" pitchFamily="49" charset="-122"/>
                <a:cs typeface="黑体" panose="02010609060101010101" pitchFamily="49" charset="-122"/>
                <a:sym typeface="+mn-ea"/>
              </a:rPr>
              <a:t>．</a:t>
            </a:r>
            <a:r>
              <a:rPr lang="en-US" altLang="zh-CN" sz="2400" dirty="0">
                <a:latin typeface="黑体" panose="02010609060101010101" pitchFamily="49" charset="-122"/>
                <a:ea typeface="黑体" panose="02010609060101010101" pitchFamily="49" charset="-122"/>
                <a:cs typeface="黑体" panose="02010609060101010101" pitchFamily="49" charset="-122"/>
                <a:sym typeface="+mn-ea"/>
              </a:rPr>
              <a:t>311V    D</a:t>
            </a:r>
            <a:r>
              <a:rPr lang="zh-CN" altLang="en-US" sz="2400" dirty="0">
                <a:latin typeface="黑体" panose="02010609060101010101" pitchFamily="49" charset="-122"/>
                <a:ea typeface="黑体" panose="02010609060101010101" pitchFamily="49" charset="-122"/>
                <a:cs typeface="黑体" panose="02010609060101010101" pitchFamily="49" charset="-122"/>
                <a:sym typeface="+mn-ea"/>
              </a:rPr>
              <a:t>．</a:t>
            </a:r>
            <a:r>
              <a:rPr lang="en-US" altLang="zh-CN" sz="2400" dirty="0">
                <a:latin typeface="黑体" panose="02010609060101010101" pitchFamily="49" charset="-122"/>
                <a:ea typeface="黑体" panose="02010609060101010101" pitchFamily="49" charset="-122"/>
                <a:cs typeface="黑体" panose="02010609060101010101" pitchFamily="49" charset="-122"/>
                <a:sym typeface="+mn-ea"/>
              </a:rPr>
              <a:t>658V </a:t>
            </a:r>
            <a:endParaRPr lang="en-US" altLang="zh-CN" sz="2400" dirty="0">
              <a:latin typeface="黑体" panose="02010609060101010101" pitchFamily="49" charset="-122"/>
              <a:ea typeface="黑体" panose="02010609060101010101" pitchFamily="49" charset="-122"/>
              <a:cs typeface="黑体" panose="02010609060101010101" pitchFamily="49" charset="-122"/>
              <a:sym typeface="+mn-ea"/>
            </a:endParaRPr>
          </a:p>
        </p:txBody>
      </p:sp>
    </p:spTree>
    <p:custDataLst>
      <p:tags r:id="rId3"/>
    </p:custData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sp>
        <p:nvSpPr>
          <p:cNvPr id="20" name="Rectangle 2"/>
          <p:cNvSpPr txBox="1">
            <a:spLocks noChangeArrowheads="1"/>
          </p:cNvSpPr>
          <p:nvPr>
            <p:custDataLst>
              <p:tags r:id="rId2"/>
            </p:custDataLst>
          </p:nvPr>
        </p:nvSpPr>
        <p:spPr bwMode="auto">
          <a:xfrm>
            <a:off x="1498668" y="2650788"/>
            <a:ext cx="6384222"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algn="ctr" defTabSz="457200" rtl="0" eaLnBrk="0" fontAlgn="base" hangingPunct="0">
              <a:spcBef>
                <a:spcPct val="0"/>
              </a:spcBef>
              <a:spcAft>
                <a:spcPct val="0"/>
              </a:spcAft>
              <a:defRPr sz="4400" kern="1200">
                <a:solidFill>
                  <a:schemeClr val="tx1"/>
                </a:solidFill>
                <a:latin typeface="+mj-lt"/>
                <a:ea typeface="+mj-ea"/>
                <a:cs typeface="+mj-cs"/>
              </a:defRPr>
            </a:lvl1pPr>
            <a:lvl2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2pPr>
            <a:lvl3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3pPr>
            <a:lvl4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4pPr>
            <a:lvl5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5pPr>
            <a:lvl6pPr marL="4572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6pPr>
            <a:lvl7pPr marL="9144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7pPr>
            <a:lvl8pPr marL="13716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8pPr>
            <a:lvl9pPr marL="18288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9pPr>
          </a:lstStyle>
          <a:p>
            <a:pPr algn="l" eaLnBrk="1" hangingPunct="1"/>
            <a:r>
              <a:rPr lang="en-US" altLang="zh-CN" sz="3200" b="1" dirty="0">
                <a:solidFill>
                  <a:schemeClr val="dk1"/>
                </a:solidFill>
                <a:latin typeface="黑体" panose="02010609060101010101" pitchFamily="49" charset="-122"/>
                <a:ea typeface="黑体" panose="02010609060101010101" pitchFamily="49" charset="-122"/>
                <a:cs typeface="黑体" panose="02010609060101010101" pitchFamily="49" charset="-122"/>
              </a:rPr>
              <a:t>1.</a:t>
            </a:r>
            <a:r>
              <a:rPr lang="zh-CN" altLang="en-US" sz="3200" b="1" dirty="0">
                <a:solidFill>
                  <a:schemeClr val="dk1"/>
                </a:solidFill>
                <a:latin typeface="黑体" panose="02010609060101010101" pitchFamily="49" charset="-122"/>
                <a:ea typeface="黑体" panose="02010609060101010101" pitchFamily="49" charset="-122"/>
                <a:cs typeface="黑体" panose="02010609060101010101" pitchFamily="49" charset="-122"/>
              </a:rPr>
              <a:t>负载对称</a:t>
            </a:r>
            <a:endParaRPr lang="en-US" altLang="zh-CN" sz="3200" b="1"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pPr algn="l" eaLnBrk="1" hangingPunct="1"/>
            <a:r>
              <a:rPr lang="en-US" altLang="zh-CN" sz="3200" b="1" dirty="0">
                <a:solidFill>
                  <a:schemeClr val="dk1"/>
                </a:solidFill>
                <a:latin typeface="黑体" panose="02010609060101010101" pitchFamily="49" charset="-122"/>
                <a:ea typeface="黑体" panose="02010609060101010101" pitchFamily="49" charset="-122"/>
                <a:cs typeface="黑体" panose="02010609060101010101" pitchFamily="49" charset="-122"/>
              </a:rPr>
              <a:t>2.</a:t>
            </a:r>
            <a:r>
              <a:rPr lang="zh-CN" altLang="en-US" sz="3200" b="1" dirty="0">
                <a:solidFill>
                  <a:schemeClr val="dk1"/>
                </a:solidFill>
                <a:latin typeface="黑体" panose="02010609060101010101" pitchFamily="49" charset="-122"/>
                <a:ea typeface="黑体" panose="02010609060101010101" pitchFamily="49" charset="-122"/>
                <a:cs typeface="黑体" panose="02010609060101010101" pitchFamily="49" charset="-122"/>
              </a:rPr>
              <a:t>负载不对称</a:t>
            </a:r>
            <a:endParaRPr lang="zh-CN" altLang="en-US" sz="3200" b="1" dirty="0">
              <a:solidFill>
                <a:schemeClr val="dk1"/>
              </a:solidFill>
              <a:latin typeface="黑体" panose="02010609060101010101" pitchFamily="49" charset="-122"/>
              <a:ea typeface="黑体" panose="02010609060101010101" pitchFamily="49" charset="-122"/>
              <a:cs typeface="黑体" panose="02010609060101010101" pitchFamily="49" charset="-122"/>
            </a:endParaRPr>
          </a:p>
        </p:txBody>
      </p:sp>
      <p:grpSp>
        <p:nvGrpSpPr>
          <p:cNvPr id="14" name="组合 13"/>
          <p:cNvGrpSpPr/>
          <p:nvPr/>
        </p:nvGrpSpPr>
        <p:grpSpPr>
          <a:xfrm rot="0">
            <a:off x="4156710" y="414655"/>
            <a:ext cx="4993640" cy="406400"/>
            <a:chOff x="6546" y="653"/>
            <a:chExt cx="7864" cy="640"/>
          </a:xfrm>
        </p:grpSpPr>
        <p:grpSp>
          <p:nvGrpSpPr>
            <p:cNvPr id="15" name="组合 14"/>
            <p:cNvGrpSpPr/>
            <p:nvPr/>
          </p:nvGrpSpPr>
          <p:grpSpPr>
            <a:xfrm rot="0">
              <a:off x="6546" y="653"/>
              <a:ext cx="7865" cy="628"/>
              <a:chOff x="4774" y="800"/>
              <a:chExt cx="7865" cy="628"/>
            </a:xfrm>
          </p:grpSpPr>
          <p:sp>
            <p:nvSpPr>
              <p:cNvPr id="16" name="文本框 15"/>
              <p:cNvSpPr txBox="1"/>
              <p:nvPr/>
            </p:nvSpPr>
            <p:spPr>
              <a:xfrm>
                <a:off x="6743" y="800"/>
                <a:ext cx="1984" cy="628"/>
              </a:xfrm>
              <a:prstGeom prst="rect">
                <a:avLst/>
              </a:prstGeom>
              <a:noFill/>
              <a:ln>
                <a:noFill/>
              </a:ln>
              <a:extLst>
                <a:ext uri="{909E8E84-426E-40DD-AFC4-6F175D3DCCD1}">
                  <a14:hiddenFill xmlns:a14="http://schemas.microsoft.com/office/drawing/2010/main">
                    <a:solidFill>
                      <a:srgbClr val="007AAE"/>
                    </a:solidFill>
                  </a14:hiddenFill>
                </a:ext>
              </a:extLst>
            </p:spPr>
            <p:style>
              <a:lnRef idx="0">
                <a:srgbClr val="FFFFFF"/>
              </a:lnRef>
              <a:fillRef idx="2">
                <a:schemeClr val="accent1"/>
              </a:fillRef>
              <a:effectRef idx="0">
                <a:srgbClr val="FFFFFF"/>
              </a:effectRef>
              <a:fontRef idx="minor">
                <a:schemeClr val="lt1"/>
              </a:fontRef>
            </p:style>
            <p:txBody>
              <a:bodyPr wrap="square" rtlCol="0">
                <a:spAutoFit/>
              </a:bodyPr>
              <a:p>
                <a:pPr algn="ctr"/>
                <a:r>
                  <a:rPr lang="zh-CN" altLang="en-US" sz="2000" b="1">
                    <a:solidFill>
                      <a:schemeClr val="tx1"/>
                    </a:solidFill>
                    <a:latin typeface="黑体" panose="02010609060101010101" pitchFamily="49" charset="-122"/>
                    <a:ea typeface="黑体" panose="02010609060101010101" pitchFamily="49" charset="-122"/>
                  </a:rPr>
                  <a:t>讲授新知</a:t>
                </a:r>
                <a:endParaRPr lang="zh-CN" altLang="en-US" sz="2000" b="1">
                  <a:solidFill>
                    <a:schemeClr val="tx1"/>
                  </a:solidFill>
                  <a:latin typeface="黑体" panose="02010609060101010101" pitchFamily="49" charset="-122"/>
                  <a:ea typeface="黑体" panose="02010609060101010101" pitchFamily="49" charset="-122"/>
                </a:endParaRPr>
              </a:p>
            </p:txBody>
          </p:sp>
          <p:sp>
            <p:nvSpPr>
              <p:cNvPr id="17" name="文本框 16"/>
              <p:cNvSpPr txBox="1"/>
              <p:nvPr/>
            </p:nvSpPr>
            <p:spPr>
              <a:xfrm>
                <a:off x="8699" y="800"/>
                <a:ext cx="1984" cy="628"/>
              </a:xfrm>
              <a:prstGeom prst="rect">
                <a:avLst/>
              </a:prstGeom>
              <a:solidFill>
                <a:srgbClr val="007AAE"/>
              </a:solidFill>
            </p:spPr>
            <p:txBody>
              <a:bodyPr wrap="square" rtlCol="0">
                <a:spAutoFit/>
              </a:bodyPr>
              <a:p>
                <a:pPr algn="ctr"/>
                <a:r>
                  <a:rPr lang="zh-CN" altLang="en-US" sz="2000" b="1">
                    <a:solidFill>
                      <a:schemeClr val="bg1"/>
                    </a:solidFill>
                    <a:latin typeface="黑体" panose="02010609060101010101" pitchFamily="49" charset="-122"/>
                    <a:ea typeface="黑体" panose="02010609060101010101" pitchFamily="49" charset="-122"/>
                  </a:rPr>
                  <a:t>课堂小结</a:t>
                </a:r>
                <a:endParaRPr lang="zh-CN" altLang="en-US" sz="2000" b="1">
                  <a:solidFill>
                    <a:schemeClr val="bg1"/>
                  </a:solidFill>
                  <a:latin typeface="黑体" panose="02010609060101010101" pitchFamily="49" charset="-122"/>
                  <a:ea typeface="黑体" panose="02010609060101010101" pitchFamily="49" charset="-122"/>
                </a:endParaRPr>
              </a:p>
            </p:txBody>
          </p:sp>
          <p:sp>
            <p:nvSpPr>
              <p:cNvPr id="18" name="文本框 17"/>
              <p:cNvSpPr txBox="1"/>
              <p:nvPr/>
            </p:nvSpPr>
            <p:spPr>
              <a:xfrm>
                <a:off x="10655" y="800"/>
                <a:ext cx="1984" cy="628"/>
              </a:xfrm>
              <a:prstGeom prst="rect">
                <a:avLst/>
              </a:prstGeom>
              <a:noFill/>
            </p:spPr>
            <p:txBody>
              <a:bodyPr wrap="square" rtlCol="0">
                <a:spAutoFit/>
              </a:bodyPr>
              <a:p>
                <a:pPr algn="ctr"/>
                <a:r>
                  <a:rPr lang="zh-CN" altLang="en-US" sz="2000" b="1">
                    <a:latin typeface="黑体" panose="02010609060101010101" pitchFamily="49" charset="-122"/>
                    <a:ea typeface="黑体" panose="02010609060101010101" pitchFamily="49" charset="-122"/>
                  </a:rPr>
                  <a:t>课后作业</a:t>
                </a:r>
                <a:endParaRPr lang="zh-CN" altLang="en-US" sz="2000" b="1">
                  <a:latin typeface="黑体" panose="02010609060101010101" pitchFamily="49" charset="-122"/>
                  <a:ea typeface="黑体" panose="02010609060101010101" pitchFamily="49" charset="-122"/>
                </a:endParaRPr>
              </a:p>
            </p:txBody>
          </p:sp>
          <p:sp>
            <p:nvSpPr>
              <p:cNvPr id="19" name="文本框 18"/>
              <p:cNvSpPr txBox="1"/>
              <p:nvPr/>
            </p:nvSpPr>
            <p:spPr>
              <a:xfrm>
                <a:off x="4774" y="800"/>
                <a:ext cx="1984" cy="628"/>
              </a:xfrm>
              <a:prstGeom prst="rect">
                <a:avLst/>
              </a:prstGeom>
              <a:ln>
                <a:noFill/>
              </a:ln>
            </p:spPr>
            <p:style>
              <a:lnRef idx="3">
                <a:schemeClr val="accent4"/>
              </a:lnRef>
              <a:fillRef idx="0">
                <a:srgbClr val="FFFFFF"/>
              </a:fillRef>
              <a:effectRef idx="0">
                <a:srgbClr val="FFFFFF"/>
              </a:effectRef>
              <a:fontRef idx="minor">
                <a:schemeClr val="tx1"/>
              </a:fontRef>
            </p:style>
            <p:txBody>
              <a:bodyPr wrap="square" rtlCol="0">
                <a:spAutoFit/>
              </a:bodyPr>
              <a:p>
                <a:pPr algn="ctr"/>
                <a:r>
                  <a:rPr lang="zh-CN" altLang="en-US" sz="2000" b="1">
                    <a:solidFill>
                      <a:schemeClr val="tx1"/>
                    </a:solidFill>
                    <a:latin typeface="黑体" panose="02010609060101010101" pitchFamily="49" charset="-122"/>
                    <a:ea typeface="黑体" panose="02010609060101010101" pitchFamily="49" charset="-122"/>
                  </a:rPr>
                  <a:t>课堂导入</a:t>
                </a:r>
                <a:endParaRPr lang="zh-CN" altLang="en-US" sz="2000" b="1">
                  <a:solidFill>
                    <a:schemeClr val="tx1"/>
                  </a:solidFill>
                  <a:latin typeface="黑体" panose="02010609060101010101" pitchFamily="49" charset="-122"/>
                  <a:ea typeface="黑体" panose="02010609060101010101" pitchFamily="49" charset="-122"/>
                </a:endParaRPr>
              </a:p>
            </p:txBody>
          </p:sp>
        </p:grpSp>
        <p:cxnSp>
          <p:nvCxnSpPr>
            <p:cNvPr id="21" name="直接连接符 20"/>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sp>
        <p:nvSpPr>
          <p:cNvPr id="8" name="文本框 7"/>
          <p:cNvSpPr txBox="1"/>
          <p:nvPr/>
        </p:nvSpPr>
        <p:spPr>
          <a:xfrm>
            <a:off x="6985" y="415290"/>
            <a:ext cx="7795260" cy="460375"/>
          </a:xfrm>
          <a:prstGeom prst="rect">
            <a:avLst/>
          </a:prstGeom>
          <a:noFill/>
        </p:spPr>
        <p:txBody>
          <a:bodyPr wrap="square" rtlCol="0" anchor="t">
            <a:spAutoFit/>
          </a:bodyPr>
          <a:p>
            <a:pPr>
              <a:spcBef>
                <a:spcPct val="50000"/>
              </a:spcBef>
            </a:pPr>
            <a:r>
              <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单元3</a:t>
            </a:r>
            <a:r>
              <a:rPr kumimoji="1" lang="en-US" altLang="zh-CN"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负载的</a:t>
            </a:r>
            <a:r>
              <a:rPr kumimoji="1" lang="en-US"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a:t>
            </a:r>
            <a:r>
              <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形连接</a:t>
            </a:r>
            <a:endPar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p:txBody>
      </p:sp>
    </p:spTree>
    <p:custDataLst>
      <p:tags r:id="rId3"/>
    </p:custData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pic>
        <p:nvPicPr>
          <p:cNvPr id="26626" name="Picture 2"/>
          <p:cNvPicPr>
            <a:picLocks noChangeAspect="1" noChangeArrowheads="1"/>
          </p:cNvPicPr>
          <p:nvPr/>
        </p:nvPicPr>
        <p:blipFill>
          <a:blip r:embed="rId2"/>
          <a:srcRect/>
          <a:stretch>
            <a:fillRect/>
          </a:stretch>
        </p:blipFill>
        <p:spPr bwMode="auto">
          <a:xfrm>
            <a:off x="3231846" y="2177273"/>
            <a:ext cx="2686658" cy="27211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9" name="组合 8"/>
          <p:cNvGrpSpPr/>
          <p:nvPr/>
        </p:nvGrpSpPr>
        <p:grpSpPr>
          <a:xfrm>
            <a:off x="113665" y="361315"/>
            <a:ext cx="9036685" cy="460375"/>
            <a:chOff x="179" y="569"/>
            <a:chExt cx="14231" cy="725"/>
          </a:xfrm>
        </p:grpSpPr>
        <p:grpSp>
          <p:nvGrpSpPr>
            <p:cNvPr id="2" name="组合 1"/>
            <p:cNvGrpSpPr/>
            <p:nvPr/>
          </p:nvGrpSpPr>
          <p:grpSpPr>
            <a:xfrm rot="0">
              <a:off x="6546" y="653"/>
              <a:ext cx="7864" cy="640"/>
              <a:chOff x="6546" y="653"/>
              <a:chExt cx="7864" cy="640"/>
            </a:xfrm>
          </p:grpSpPr>
          <p:grpSp>
            <p:nvGrpSpPr>
              <p:cNvPr id="3" name="组合 2"/>
              <p:cNvGrpSpPr/>
              <p:nvPr/>
            </p:nvGrpSpPr>
            <p:grpSpPr>
              <a:xfrm rot="0">
                <a:off x="6546" y="653"/>
                <a:ext cx="7865" cy="628"/>
                <a:chOff x="4774" y="800"/>
                <a:chExt cx="7865" cy="628"/>
              </a:xfrm>
            </p:grpSpPr>
            <p:sp>
              <p:nvSpPr>
                <p:cNvPr id="5" name="文本框 4"/>
                <p:cNvSpPr txBox="1"/>
                <p:nvPr/>
              </p:nvSpPr>
              <p:spPr>
                <a:xfrm>
                  <a:off x="6743" y="800"/>
                  <a:ext cx="1984" cy="628"/>
                </a:xfrm>
                <a:prstGeom prst="rect">
                  <a:avLst/>
                </a:prstGeom>
                <a:ln>
                  <a:noFill/>
                </a:ln>
              </p:spPr>
              <p:style>
                <a:lnRef idx="3">
                  <a:schemeClr val="accent4"/>
                </a:lnRef>
                <a:fillRef idx="0">
                  <a:srgbClr val="FFFFFF"/>
                </a:fillRef>
                <a:effectRef idx="0">
                  <a:srgbClr val="FFFFFF"/>
                </a:effectRef>
                <a:fontRef idx="minor">
                  <a:schemeClr val="tx1"/>
                </a:fontRef>
              </p:style>
              <p:txBody>
                <a:bodyPr vertOverflow="overflow" horzOverflow="overflow" vert="horz" wrap="square" numCol="1" spcCol="0" rtlCol="0" fromWordArt="0" anchor="ctr" anchorCtr="0" forceAA="0" compatLnSpc="1">
                  <a:spAutoFit/>
                </a:bodyPr>
                <a:p>
                  <a:pPr lvl="0" algn="ctr">
                    <a:buClrTx/>
                    <a:buSzTx/>
                    <a:buFontTx/>
                  </a:pPr>
                  <a:r>
                    <a:rPr lang="zh-CN" altLang="en-US" sz="2000" b="1">
                      <a:latin typeface="黑体" panose="02010609060101010101" pitchFamily="49" charset="-122"/>
                      <a:ea typeface="黑体" panose="02010609060101010101" pitchFamily="49" charset="-122"/>
                      <a:sym typeface="+mn-ea"/>
                    </a:rPr>
                    <a:t>讲授新知</a:t>
                  </a:r>
                  <a:endParaRPr lang="zh-CN" altLang="en-US" sz="2000" b="1">
                    <a:latin typeface="黑体" panose="02010609060101010101" pitchFamily="49" charset="-122"/>
                    <a:ea typeface="黑体" panose="02010609060101010101" pitchFamily="49" charset="-122"/>
                    <a:sym typeface="+mn-ea"/>
                  </a:endParaRPr>
                </a:p>
              </p:txBody>
            </p:sp>
            <p:sp>
              <p:nvSpPr>
                <p:cNvPr id="25" name="文本框 24"/>
                <p:cNvSpPr txBox="1"/>
                <p:nvPr/>
              </p:nvSpPr>
              <p:spPr>
                <a:xfrm>
                  <a:off x="8699" y="800"/>
                  <a:ext cx="1984" cy="628"/>
                </a:xfrm>
                <a:prstGeom prst="rect">
                  <a:avLst/>
                </a:prstGeom>
                <a:noFill/>
              </p:spPr>
              <p:txBody>
                <a:bodyPr wrap="square" rtlCol="0">
                  <a:spAutoFit/>
                </a:bodyPr>
                <a:p>
                  <a:pPr algn="ctr"/>
                  <a:r>
                    <a:rPr lang="zh-CN" altLang="en-US" sz="2000" b="1">
                      <a:latin typeface="黑体" panose="02010609060101010101" pitchFamily="49" charset="-122"/>
                      <a:ea typeface="黑体" panose="02010609060101010101" pitchFamily="49" charset="-122"/>
                    </a:rPr>
                    <a:t>课堂小结</a:t>
                  </a:r>
                  <a:endParaRPr lang="zh-CN" altLang="en-US" sz="2000" b="1">
                    <a:latin typeface="黑体" panose="02010609060101010101" pitchFamily="49" charset="-122"/>
                    <a:ea typeface="黑体" panose="02010609060101010101" pitchFamily="49" charset="-122"/>
                  </a:endParaRPr>
                </a:p>
              </p:txBody>
            </p:sp>
            <p:sp>
              <p:nvSpPr>
                <p:cNvPr id="6" name="文本框 5"/>
                <p:cNvSpPr txBox="1"/>
                <p:nvPr/>
              </p:nvSpPr>
              <p:spPr>
                <a:xfrm>
                  <a:off x="10655" y="800"/>
                  <a:ext cx="1984" cy="628"/>
                </a:xfrm>
                <a:prstGeom prst="rect">
                  <a:avLst/>
                </a:prstGeom>
                <a:solidFill>
                  <a:srgbClr val="007AAE"/>
                </a:solidFill>
                <a:extLst>
                  <a:ext uri="{909E8E84-426E-40DD-AFC4-6F175D3DCCD1}">
                    <a14:hiddenFill xmlns:a14="http://schemas.microsoft.com/office/drawing/2010/main">
                      <a:gradFill rotWithShape="1">
                        <a:gsLst>
                          <a:gs pos="0">
                            <a:schemeClr val="accent1">
                              <a:lumMod val="110000"/>
                              <a:satMod val="105000"/>
                              <a:tint val="67000"/>
                            </a:schemeClr>
                          </a:gs>
                          <a:gs pos="50000">
                            <a:schemeClr val="accent1">
                              <a:lumMod val="105000"/>
                              <a:satMod val="103000"/>
                              <a:tint val="73000"/>
                            </a:schemeClr>
                          </a:gs>
                          <a:gs pos="100000">
                            <a:schemeClr val="accent1">
                              <a:lumMod val="105000"/>
                              <a:satMod val="109000"/>
                              <a:tint val="81000"/>
                            </a:schemeClr>
                          </a:gs>
                        </a:gsLst>
                        <a:lin ang="5400000" scaled="0"/>
                      </a:gradFill>
                    </a14:hiddenFill>
                  </a:ext>
                </a:extLst>
              </p:spPr>
              <p:style>
                <a:lnRef idx="0">
                  <a:srgbClr val="FFFFFF"/>
                </a:lnRef>
                <a:fillRef idx="2">
                  <a:schemeClr val="accent1"/>
                </a:fillRef>
                <a:effectRef idx="0">
                  <a:srgbClr val="FFFFFF"/>
                </a:effectRef>
                <a:fontRef idx="minor">
                  <a:schemeClr val="lt1"/>
                </a:fontRef>
              </p:style>
              <p:txBody>
                <a:bodyPr vertOverflow="overflow" horzOverflow="overflow" vert="horz" wrap="square" numCol="1" spcCol="0" rtlCol="0" fromWordArt="0" anchor="ctr" anchorCtr="0" forceAA="0" compatLnSpc="1">
                  <a:spAutoFit/>
                </a:bodyPr>
                <a:p>
                  <a:pPr lvl="0" algn="ctr">
                    <a:buClrTx/>
                    <a:buSzTx/>
                    <a:buFontTx/>
                  </a:pPr>
                  <a:r>
                    <a:rPr lang="zh-CN" altLang="en-US" sz="2000" b="1">
                      <a:latin typeface="黑体" panose="02010609060101010101" pitchFamily="49" charset="-122"/>
                      <a:ea typeface="黑体" panose="02010609060101010101" pitchFamily="49" charset="-122"/>
                      <a:sym typeface="+mn-ea"/>
                    </a:rPr>
                    <a:t>课后作业</a:t>
                  </a:r>
                  <a:endParaRPr lang="zh-CN" altLang="en-US" sz="2000" b="1">
                    <a:latin typeface="黑体" panose="02010609060101010101" pitchFamily="49" charset="-122"/>
                    <a:ea typeface="黑体" panose="02010609060101010101" pitchFamily="49" charset="-122"/>
                    <a:sym typeface="+mn-ea"/>
                  </a:endParaRPr>
                </a:p>
              </p:txBody>
            </p:sp>
            <p:sp>
              <p:nvSpPr>
                <p:cNvPr id="7" name="文本框 6"/>
                <p:cNvSpPr txBox="1"/>
                <p:nvPr/>
              </p:nvSpPr>
              <p:spPr>
                <a:xfrm>
                  <a:off x="4774" y="800"/>
                  <a:ext cx="1984" cy="628"/>
                </a:xfrm>
                <a:prstGeom prst="rect">
                  <a:avLst/>
                </a:prstGeom>
                <a:ln>
                  <a:noFill/>
                </a:ln>
              </p:spPr>
              <p:style>
                <a:lnRef idx="3">
                  <a:schemeClr val="accent4"/>
                </a:lnRef>
                <a:fillRef idx="0">
                  <a:srgbClr val="FFFFFF"/>
                </a:fillRef>
                <a:effectRef idx="0">
                  <a:srgbClr val="FFFFFF"/>
                </a:effectRef>
                <a:fontRef idx="minor">
                  <a:schemeClr val="tx1"/>
                </a:fontRef>
              </p:style>
              <p:txBody>
                <a:bodyPr wrap="square" rtlCol="0">
                  <a:spAutoFit/>
                </a:bodyPr>
                <a:p>
                  <a:pPr algn="ctr"/>
                  <a:r>
                    <a:rPr lang="zh-CN" altLang="en-US" sz="2000" b="1">
                      <a:solidFill>
                        <a:schemeClr val="tx1"/>
                      </a:solidFill>
                      <a:latin typeface="黑体" panose="02010609060101010101" pitchFamily="49" charset="-122"/>
                      <a:ea typeface="黑体" panose="02010609060101010101" pitchFamily="49" charset="-122"/>
                    </a:rPr>
                    <a:t>课堂导入</a:t>
                  </a:r>
                  <a:endParaRPr lang="zh-CN" altLang="en-US" sz="2000" b="1">
                    <a:solidFill>
                      <a:schemeClr val="tx1"/>
                    </a:solidFill>
                    <a:latin typeface="黑体" panose="02010609060101010101" pitchFamily="49" charset="-122"/>
                    <a:ea typeface="黑体" panose="02010609060101010101" pitchFamily="49" charset="-122"/>
                  </a:endParaRPr>
                </a:p>
              </p:txBody>
            </p:sp>
          </p:grpSp>
          <p:cxnSp>
            <p:nvCxnSpPr>
              <p:cNvPr id="28" name="直接连接符 27"/>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sp>
          <p:nvSpPr>
            <p:cNvPr id="8" name="文本框 7"/>
            <p:cNvSpPr txBox="1"/>
            <p:nvPr/>
          </p:nvSpPr>
          <p:spPr>
            <a:xfrm>
              <a:off x="179" y="569"/>
              <a:ext cx="12276" cy="725"/>
            </a:xfrm>
            <a:prstGeom prst="rect">
              <a:avLst/>
            </a:prstGeom>
            <a:noFill/>
          </p:spPr>
          <p:txBody>
            <a:bodyPr wrap="square" rtlCol="0" anchor="t">
              <a:spAutoFit/>
            </a:bodyPr>
            <a:p>
              <a:pPr>
                <a:spcBef>
                  <a:spcPct val="50000"/>
                </a:spcBef>
              </a:pPr>
              <a:r>
                <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单元3</a:t>
              </a:r>
              <a:r>
                <a:rPr kumimoji="1" lang="en-US" altLang="zh-CN"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负载的</a:t>
              </a:r>
              <a:r>
                <a:rPr kumimoji="1" lang="en-US"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a:t>
              </a:r>
              <a:r>
                <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形连接</a:t>
              </a:r>
              <a:endPar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p:txBody>
        </p:sp>
      </p:grpSp>
    </p:spTree>
    <p:custDataLst>
      <p:tags r:id="rId3"/>
    </p:custData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p:cNvGrpSpPr/>
          <p:nvPr/>
        </p:nvGrpSpPr>
        <p:grpSpPr>
          <a:xfrm rot="0">
            <a:off x="4156710" y="414655"/>
            <a:ext cx="4993640" cy="406400"/>
            <a:chOff x="6546" y="653"/>
            <a:chExt cx="7864" cy="640"/>
          </a:xfrm>
        </p:grpSpPr>
        <p:grpSp>
          <p:nvGrpSpPr>
            <p:cNvPr id="10" name="组合 9"/>
            <p:cNvGrpSpPr/>
            <p:nvPr/>
          </p:nvGrpSpPr>
          <p:grpSpPr>
            <a:xfrm rot="0">
              <a:off x="6546" y="653"/>
              <a:ext cx="7865" cy="628"/>
              <a:chOff x="4774" y="800"/>
              <a:chExt cx="7865" cy="628"/>
            </a:xfrm>
          </p:grpSpPr>
          <p:sp>
            <p:nvSpPr>
              <p:cNvPr id="13" name="文本框 12"/>
              <p:cNvSpPr txBox="1"/>
              <p:nvPr/>
            </p:nvSpPr>
            <p:spPr>
              <a:xfrm>
                <a:off x="6743" y="800"/>
                <a:ext cx="1984" cy="628"/>
              </a:xfrm>
              <a:prstGeom prst="rect">
                <a:avLst/>
              </a:prstGeom>
              <a:noFill/>
              <a:ln>
                <a:noFill/>
              </a:ln>
              <a:extLst>
                <a:ext uri="{909E8E84-426E-40DD-AFC4-6F175D3DCCD1}">
                  <a14:hiddenFill xmlns:a14="http://schemas.microsoft.com/office/drawing/2010/main">
                    <a:solidFill>
                      <a:srgbClr val="007AAE"/>
                    </a:solidFill>
                  </a14:hiddenFill>
                </a:ext>
              </a:extLst>
            </p:spPr>
            <p:style>
              <a:lnRef idx="0">
                <a:srgbClr val="FFFFFF"/>
              </a:lnRef>
              <a:fillRef idx="2">
                <a:schemeClr val="accent1"/>
              </a:fillRef>
              <a:effectRef idx="0">
                <a:srgbClr val="FFFFFF"/>
              </a:effectRef>
              <a:fontRef idx="minor">
                <a:schemeClr val="lt1"/>
              </a:fontRef>
            </p:style>
            <p:txBody>
              <a:bodyPr wrap="square" rtlCol="0">
                <a:spAutoFit/>
              </a:bodyPr>
              <a:p>
                <a:pPr algn="ctr"/>
                <a:r>
                  <a:rPr lang="zh-CN" altLang="en-US" sz="2000" b="1">
                    <a:solidFill>
                      <a:schemeClr val="tx1"/>
                    </a:solidFill>
                    <a:latin typeface="黑体" panose="02010609060101010101" pitchFamily="49" charset="-122"/>
                    <a:ea typeface="黑体" panose="02010609060101010101" pitchFamily="49" charset="-122"/>
                  </a:rPr>
                  <a:t>讲授新知</a:t>
                </a:r>
                <a:endParaRPr lang="zh-CN" altLang="en-US" sz="2000" b="1">
                  <a:solidFill>
                    <a:schemeClr val="tx1"/>
                  </a:solidFill>
                  <a:latin typeface="黑体" panose="02010609060101010101" pitchFamily="49" charset="-122"/>
                  <a:ea typeface="黑体" panose="02010609060101010101" pitchFamily="49" charset="-122"/>
                </a:endParaRPr>
              </a:p>
            </p:txBody>
          </p:sp>
          <p:sp>
            <p:nvSpPr>
              <p:cNvPr id="15" name="文本框 14"/>
              <p:cNvSpPr txBox="1"/>
              <p:nvPr/>
            </p:nvSpPr>
            <p:spPr>
              <a:xfrm>
                <a:off x="8699" y="800"/>
                <a:ext cx="1984" cy="628"/>
              </a:xfrm>
              <a:prstGeom prst="rect">
                <a:avLst/>
              </a:prstGeom>
              <a:noFill/>
              <a:extLst>
                <a:ext uri="{909E8E84-426E-40DD-AFC4-6F175D3DCCD1}">
                  <a14:hiddenFill xmlns:a14="http://schemas.microsoft.com/office/drawing/2010/main">
                    <a:solidFill>
                      <a:srgbClr val="007AAE"/>
                    </a:solidFill>
                  </a14:hiddenFill>
                </a:ext>
              </a:extLst>
            </p:spPr>
            <p:txBody>
              <a:bodyPr wrap="square" rtlCol="0">
                <a:spAutoFit/>
              </a:bodyPr>
              <a:p>
                <a:pPr algn="ctr"/>
                <a:r>
                  <a:rPr lang="zh-CN" altLang="en-US" sz="2000" b="1">
                    <a:solidFill>
                      <a:schemeClr val="tx1"/>
                    </a:solidFill>
                    <a:latin typeface="黑体" panose="02010609060101010101" pitchFamily="49" charset="-122"/>
                    <a:ea typeface="黑体" panose="02010609060101010101" pitchFamily="49" charset="-122"/>
                  </a:rPr>
                  <a:t>课堂小结</a:t>
                </a:r>
                <a:endParaRPr lang="zh-CN" altLang="en-US" sz="2000" b="1">
                  <a:solidFill>
                    <a:schemeClr val="tx1"/>
                  </a:solidFill>
                  <a:latin typeface="黑体" panose="02010609060101010101" pitchFamily="49" charset="-122"/>
                  <a:ea typeface="黑体" panose="02010609060101010101" pitchFamily="49" charset="-122"/>
                </a:endParaRPr>
              </a:p>
            </p:txBody>
          </p:sp>
          <p:sp>
            <p:nvSpPr>
              <p:cNvPr id="16" name="文本框 15"/>
              <p:cNvSpPr txBox="1"/>
              <p:nvPr/>
            </p:nvSpPr>
            <p:spPr>
              <a:xfrm>
                <a:off x="10655" y="800"/>
                <a:ext cx="1984" cy="628"/>
              </a:xfrm>
              <a:prstGeom prst="rect">
                <a:avLst/>
              </a:prstGeom>
              <a:solidFill>
                <a:srgbClr val="007AAE"/>
              </a:solidFill>
            </p:spPr>
            <p:txBody>
              <a:bodyPr wrap="square" rtlCol="0">
                <a:spAutoFit/>
              </a:bodyPr>
              <a:p>
                <a:pPr algn="ctr"/>
                <a:r>
                  <a:rPr lang="zh-CN" altLang="en-US" sz="2000" b="1">
                    <a:solidFill>
                      <a:schemeClr val="bg1"/>
                    </a:solidFill>
                    <a:latin typeface="黑体" panose="02010609060101010101" pitchFamily="49" charset="-122"/>
                    <a:ea typeface="黑体" panose="02010609060101010101" pitchFamily="49" charset="-122"/>
                  </a:rPr>
                  <a:t>课后作业</a:t>
                </a:r>
                <a:endParaRPr lang="zh-CN" altLang="en-US" sz="2000" b="1">
                  <a:solidFill>
                    <a:schemeClr val="bg1"/>
                  </a:solidFill>
                  <a:latin typeface="黑体" panose="02010609060101010101" pitchFamily="49" charset="-122"/>
                  <a:ea typeface="黑体" panose="02010609060101010101" pitchFamily="49" charset="-122"/>
                </a:endParaRPr>
              </a:p>
            </p:txBody>
          </p:sp>
          <p:sp>
            <p:nvSpPr>
              <p:cNvPr id="18" name="文本框 17"/>
              <p:cNvSpPr txBox="1"/>
              <p:nvPr/>
            </p:nvSpPr>
            <p:spPr>
              <a:xfrm>
                <a:off x="4774" y="800"/>
                <a:ext cx="1984" cy="628"/>
              </a:xfrm>
              <a:prstGeom prst="rect">
                <a:avLst/>
              </a:prstGeom>
              <a:ln>
                <a:noFill/>
              </a:ln>
            </p:spPr>
            <p:style>
              <a:lnRef idx="3">
                <a:schemeClr val="accent4"/>
              </a:lnRef>
              <a:fillRef idx="0">
                <a:srgbClr val="FFFFFF"/>
              </a:fillRef>
              <a:effectRef idx="0">
                <a:srgbClr val="FFFFFF"/>
              </a:effectRef>
              <a:fontRef idx="minor">
                <a:schemeClr val="tx1"/>
              </a:fontRef>
            </p:style>
            <p:txBody>
              <a:bodyPr wrap="square" rtlCol="0">
                <a:spAutoFit/>
              </a:bodyPr>
              <a:p>
                <a:pPr algn="ctr"/>
                <a:r>
                  <a:rPr lang="zh-CN" altLang="en-US" sz="2000" b="1">
                    <a:solidFill>
                      <a:schemeClr val="tx1"/>
                    </a:solidFill>
                    <a:latin typeface="黑体" panose="02010609060101010101" pitchFamily="49" charset="-122"/>
                    <a:ea typeface="黑体" panose="02010609060101010101" pitchFamily="49" charset="-122"/>
                  </a:rPr>
                  <a:t>课堂导入</a:t>
                </a:r>
                <a:endParaRPr lang="zh-CN" altLang="en-US" sz="2000" b="1">
                  <a:solidFill>
                    <a:schemeClr val="tx1"/>
                  </a:solidFill>
                  <a:latin typeface="黑体" panose="02010609060101010101" pitchFamily="49" charset="-122"/>
                  <a:ea typeface="黑体" panose="02010609060101010101" pitchFamily="49" charset="-122"/>
                </a:endParaRPr>
              </a:p>
            </p:txBody>
          </p:sp>
        </p:grpSp>
        <p:cxnSp>
          <p:nvCxnSpPr>
            <p:cNvPr id="21" name="直接连接符 20"/>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sp>
        <p:nvSpPr>
          <p:cNvPr id="2" name="文本框 1"/>
          <p:cNvSpPr txBox="1"/>
          <p:nvPr/>
        </p:nvSpPr>
        <p:spPr>
          <a:xfrm>
            <a:off x="6985" y="415290"/>
            <a:ext cx="7795260" cy="460375"/>
          </a:xfrm>
          <a:prstGeom prst="rect">
            <a:avLst/>
          </a:prstGeom>
          <a:noFill/>
        </p:spPr>
        <p:txBody>
          <a:bodyPr wrap="square" rtlCol="0" anchor="t">
            <a:spAutoFit/>
          </a:bodyPr>
          <a:p>
            <a:pPr>
              <a:spcBef>
                <a:spcPct val="50000"/>
              </a:spcBef>
            </a:pPr>
            <a:r>
              <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单元3</a:t>
            </a:r>
            <a:r>
              <a:rPr kumimoji="1" lang="en-US" altLang="zh-CN"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负载的</a:t>
            </a:r>
            <a:r>
              <a:rPr kumimoji="1" lang="en-US"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a:t>
            </a:r>
            <a:r>
              <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形连接</a:t>
            </a:r>
            <a:endPar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p:txBody>
      </p:sp>
      <p:sp>
        <p:nvSpPr>
          <p:cNvPr id="6" name="标题 5"/>
          <p:cNvSpPr>
            <a:spLocks noGrp="1"/>
          </p:cNvSpPr>
          <p:nvPr>
            <p:ph type="title"/>
            <p:custDataLst>
              <p:tags r:id="rId1"/>
            </p:custDataLst>
          </p:nvPr>
        </p:nvSpPr>
        <p:spPr>
          <a:xfrm>
            <a:off x="2367643" y="3989228"/>
            <a:ext cx="6767309" cy="942001"/>
          </a:xfrm>
        </p:spPr>
        <p:txBody>
          <a:bodyPr/>
          <a:p>
            <a:pPr marL="0" indent="0" algn="l">
              <a:lnSpc>
                <a:spcPct val="90000"/>
              </a:lnSpc>
              <a:spcBef>
                <a:spcPts val="0"/>
              </a:spcBef>
              <a:spcAft>
                <a:spcPts val="0"/>
              </a:spcAft>
              <a:buSzPct val="100000"/>
              <a:buNone/>
            </a:pPr>
            <a:r>
              <a:rPr lang="zh-CN" altLang="en-US" dirty="0">
                <a:solidFill>
                  <a:schemeClr val="lt1"/>
                </a:solidFill>
                <a:latin typeface="+mj-lt"/>
                <a:cs typeface="+mj-cs"/>
                <a:sym typeface="+mn-ea"/>
              </a:rPr>
              <a:t>课堂教学评价</a:t>
            </a:r>
            <a:endParaRPr lang="zh-CN" altLang="en-US" sz="3300" dirty="0">
              <a:solidFill>
                <a:schemeClr val="lt1"/>
              </a:solidFill>
              <a:latin typeface="+mj-lt"/>
              <a:cs typeface="+mj-cs"/>
            </a:endParaRPr>
          </a:p>
        </p:txBody>
      </p:sp>
    </p:spTree>
    <p:custDataLst>
      <p:tags r:id="rId2"/>
    </p:custData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sp>
        <p:nvSpPr>
          <p:cNvPr id="35" name="文本框 28"/>
          <p:cNvSpPr txBox="1">
            <a:spLocks noChangeArrowheads="1"/>
          </p:cNvSpPr>
          <p:nvPr>
            <p:custDataLst>
              <p:tags r:id="rId2"/>
            </p:custDataLst>
          </p:nvPr>
        </p:nvSpPr>
        <p:spPr bwMode="auto">
          <a:xfrm>
            <a:off x="1031133" y="2821887"/>
            <a:ext cx="7750484" cy="30460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kumimoji="1" lang="en-US" altLang="zh-CN" sz="3200" b="1" dirty="0">
                <a:solidFill>
                  <a:schemeClr val="dk1"/>
                </a:solidFill>
                <a:latin typeface="黑体" panose="02010609060101010101" pitchFamily="49" charset="-122"/>
                <a:ea typeface="黑体" panose="02010609060101010101" pitchFamily="49" charset="-122"/>
                <a:cs typeface="黑体" panose="02010609060101010101" pitchFamily="49" charset="-122"/>
              </a:rPr>
              <a:t>1. </a:t>
            </a:r>
            <a:r>
              <a:rPr kumimoji="1" lang="zh-CN" altLang="en-US" sz="3200" b="1" dirty="0">
                <a:solidFill>
                  <a:schemeClr val="dk1"/>
                </a:solidFill>
                <a:latin typeface="黑体" panose="02010609060101010101" pitchFamily="49" charset="-122"/>
                <a:ea typeface="黑体" panose="02010609060101010101" pitchFamily="49" charset="-122"/>
                <a:cs typeface="黑体" panose="02010609060101010101" pitchFamily="49" charset="-122"/>
              </a:rPr>
              <a:t>搞清对称三相负载</a:t>
            </a:r>
            <a:r>
              <a:rPr kumimoji="1" lang="en-US" altLang="zh-CN" sz="3200" b="1" dirty="0">
                <a:solidFill>
                  <a:schemeClr val="dk1"/>
                </a:solidFill>
                <a:latin typeface="黑体" panose="02010609060101010101" pitchFamily="49" charset="-122"/>
                <a:ea typeface="黑体" panose="02010609060101010101" pitchFamily="49" charset="-122"/>
                <a:cs typeface="黑体" panose="02010609060101010101" pitchFamily="49" charset="-122"/>
              </a:rPr>
              <a:t>Y</a:t>
            </a:r>
            <a:r>
              <a:rPr kumimoji="1" lang="zh-CN" altLang="en-US" sz="3200" b="1" dirty="0">
                <a:solidFill>
                  <a:schemeClr val="dk1"/>
                </a:solidFill>
                <a:latin typeface="黑体" panose="02010609060101010101" pitchFamily="49" charset="-122"/>
                <a:ea typeface="黑体" panose="02010609060101010101" pitchFamily="49" charset="-122"/>
                <a:cs typeface="黑体" panose="02010609060101010101" pitchFamily="49" charset="-122"/>
              </a:rPr>
              <a:t>和△联结时相线电压、相线电流关系</a:t>
            </a:r>
            <a:r>
              <a:rPr kumimoji="1" lang="en-US" altLang="zh-CN" sz="3200" b="1" dirty="0">
                <a:solidFill>
                  <a:schemeClr val="dk1"/>
                </a:solidFill>
                <a:latin typeface="黑体" panose="02010609060101010101" pitchFamily="49" charset="-122"/>
                <a:ea typeface="黑体" panose="02010609060101010101" pitchFamily="49" charset="-122"/>
                <a:cs typeface="黑体" panose="02010609060101010101" pitchFamily="49" charset="-122"/>
              </a:rPr>
              <a:t>;</a:t>
            </a:r>
            <a:endParaRPr kumimoji="1" lang="en-US" altLang="zh-CN" sz="3200" b="1"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r>
              <a:rPr kumimoji="1" lang="en-US" altLang="zh-CN" sz="3200" b="1" dirty="0">
                <a:solidFill>
                  <a:schemeClr val="dk1"/>
                </a:solidFill>
                <a:latin typeface="黑体" panose="02010609060101010101" pitchFamily="49" charset="-122"/>
                <a:ea typeface="黑体" panose="02010609060101010101" pitchFamily="49" charset="-122"/>
                <a:cs typeface="黑体" panose="02010609060101010101" pitchFamily="49" charset="-122"/>
              </a:rPr>
              <a:t>2. </a:t>
            </a:r>
            <a:r>
              <a:rPr kumimoji="1" lang="zh-CN" altLang="en-US" sz="3200" b="1" dirty="0">
                <a:solidFill>
                  <a:schemeClr val="dk1"/>
                </a:solidFill>
                <a:latin typeface="黑体" panose="02010609060101010101" pitchFamily="49" charset="-122"/>
                <a:ea typeface="黑体" panose="02010609060101010101" pitchFamily="49" charset="-122"/>
                <a:cs typeface="黑体" panose="02010609060101010101" pitchFamily="49" charset="-122"/>
              </a:rPr>
              <a:t>掌握三相四线制供电系统中单相及三相负载的正确联接方法，理解中线的作用</a:t>
            </a:r>
            <a:r>
              <a:rPr kumimoji="1" lang="en-US" altLang="zh-CN" sz="3200" b="1" dirty="0">
                <a:solidFill>
                  <a:schemeClr val="dk1"/>
                </a:solidFill>
                <a:latin typeface="黑体" panose="02010609060101010101" pitchFamily="49" charset="-122"/>
                <a:ea typeface="黑体" panose="02010609060101010101" pitchFamily="49" charset="-122"/>
                <a:cs typeface="黑体" panose="02010609060101010101" pitchFamily="49" charset="-122"/>
              </a:rPr>
              <a:t>;</a:t>
            </a:r>
            <a:endParaRPr kumimoji="1" lang="en-US" altLang="zh-CN" sz="3200" b="1"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r>
              <a:rPr kumimoji="1" lang="en-US" altLang="zh-CN" sz="3200" b="1">
                <a:solidFill>
                  <a:schemeClr val="dk1"/>
                </a:solidFill>
                <a:latin typeface="黑体" panose="02010609060101010101" pitchFamily="49" charset="-122"/>
                <a:ea typeface="黑体" panose="02010609060101010101" pitchFamily="49" charset="-122"/>
                <a:cs typeface="黑体" panose="02010609060101010101" pitchFamily="49" charset="-122"/>
              </a:rPr>
              <a:t>3</a:t>
            </a:r>
            <a:r>
              <a:rPr kumimoji="1" lang="en-US" altLang="zh-CN" sz="3200" b="1" dirty="0">
                <a:solidFill>
                  <a:schemeClr val="dk1"/>
                </a:solidFill>
                <a:latin typeface="黑体" panose="02010609060101010101" pitchFamily="49" charset="-122"/>
                <a:ea typeface="黑体" panose="02010609060101010101" pitchFamily="49" charset="-122"/>
                <a:cs typeface="黑体" panose="02010609060101010101" pitchFamily="49" charset="-122"/>
              </a:rPr>
              <a:t>. </a:t>
            </a:r>
            <a:r>
              <a:rPr kumimoji="1" lang="zh-CN" altLang="en-US" sz="3200" b="1" dirty="0">
                <a:solidFill>
                  <a:schemeClr val="dk1"/>
                </a:solidFill>
                <a:latin typeface="黑体" panose="02010609060101010101" pitchFamily="49" charset="-122"/>
                <a:ea typeface="黑体" panose="02010609060101010101" pitchFamily="49" charset="-122"/>
                <a:cs typeface="黑体" panose="02010609060101010101" pitchFamily="49" charset="-122"/>
              </a:rPr>
              <a:t>掌握对称三相电路电压、电流及功率的计算。</a:t>
            </a:r>
            <a:endParaRPr kumimoji="1" lang="zh-CN" altLang="en-US" sz="3200" b="1" dirty="0">
              <a:solidFill>
                <a:schemeClr val="dk1"/>
              </a:solidFill>
              <a:latin typeface="黑体" panose="02010609060101010101" pitchFamily="49" charset="-122"/>
              <a:ea typeface="黑体" panose="02010609060101010101" pitchFamily="49" charset="-122"/>
              <a:cs typeface="黑体" panose="02010609060101010101" pitchFamily="49" charset="-122"/>
            </a:endParaRPr>
          </a:p>
        </p:txBody>
      </p:sp>
      <p:sp>
        <p:nvSpPr>
          <p:cNvPr id="3075" name="Rectangle 2"/>
          <p:cNvSpPr txBox="1"/>
          <p:nvPr>
            <p:custDataLst>
              <p:tags r:id="rId3"/>
            </p:custDataLst>
          </p:nvPr>
        </p:nvSpPr>
        <p:spPr>
          <a:xfrm>
            <a:off x="755650" y="252095"/>
            <a:ext cx="7431088" cy="1143000"/>
          </a:xfrm>
          <a:prstGeom prst="rect">
            <a:avLst/>
          </a:prstGeom>
          <a:noFill/>
          <a:ln w="9525">
            <a:noFill/>
          </a:ln>
        </p:spPr>
        <p:txBody>
          <a:bodyPr anchor="ctr" anchorCtr="0"/>
          <a:lstStyle/>
          <a:p>
            <a:pPr algn="ctr"/>
            <a:r>
              <a:rPr lang="zh-CN" altLang="en-US" sz="4000" b="1" dirty="0">
                <a:ln w="9525">
                  <a:solidFill>
                    <a:schemeClr val="lt1"/>
                  </a:solidFill>
                  <a:prstDash val="solid"/>
                </a:ln>
                <a:solidFill>
                  <a:schemeClr val="dk1"/>
                </a:solidFill>
                <a:effectLst>
                  <a:outerShdw blurRad="12700" dist="38100" dir="2700000" algn="tl" rotWithShape="0">
                    <a:schemeClr val="lt1">
                      <a:lumMod val="50000"/>
                    </a:schemeClr>
                  </a:outerShdw>
                </a:effectLst>
                <a:latin typeface="黑体" panose="02010609060101010101" pitchFamily="49" charset="-122"/>
                <a:ea typeface="黑体" panose="02010609060101010101" pitchFamily="49" charset="-122"/>
              </a:rPr>
              <a:t>模块四　三相交流电源保护电路的设计</a:t>
            </a:r>
            <a:endParaRPr lang="zh-CN" altLang="en-US" sz="4000" b="1" dirty="0">
              <a:ln w="9525">
                <a:solidFill>
                  <a:schemeClr val="lt1"/>
                </a:solidFill>
                <a:prstDash val="solid"/>
              </a:ln>
              <a:solidFill>
                <a:schemeClr val="dk1"/>
              </a:solidFill>
              <a:effectLst>
                <a:outerShdw blurRad="12700" dist="38100" dir="2700000" algn="tl" rotWithShape="0">
                  <a:schemeClr val="lt1">
                    <a:lumMod val="50000"/>
                  </a:schemeClr>
                </a:outerShdw>
              </a:effectLst>
              <a:latin typeface="黑体" panose="02010609060101010101" pitchFamily="49" charset="-122"/>
              <a:ea typeface="黑体" panose="02010609060101010101" pitchFamily="49" charset="-122"/>
            </a:endParaRPr>
          </a:p>
        </p:txBody>
      </p:sp>
      <p:sp>
        <p:nvSpPr>
          <p:cNvPr id="3" name="AutoShape 2"/>
          <p:cNvSpPr>
            <a:spLocks noChangeArrowheads="1"/>
          </p:cNvSpPr>
          <p:nvPr>
            <p:custDataLst>
              <p:tags r:id="rId4"/>
            </p:custDataLst>
          </p:nvPr>
        </p:nvSpPr>
        <p:spPr bwMode="gray">
          <a:xfrm>
            <a:off x="1212850" y="1905000"/>
            <a:ext cx="2778125" cy="441325"/>
          </a:xfrm>
          <a:prstGeom prst="roundRect">
            <a:avLst>
              <a:gd name="adj" fmla="val 47681"/>
            </a:avLst>
          </a:prstGeom>
          <a:gradFill rotWithShape="1">
            <a:gsLst>
              <a:gs pos="0">
                <a:srgbClr val="FF0000"/>
              </a:gs>
              <a:gs pos="100000">
                <a:srgbClr val="FF6600"/>
              </a:gs>
            </a:gsLst>
            <a:lin ang="0" scaled="1"/>
          </a:gradFill>
          <a:ln>
            <a:noFill/>
          </a:ln>
          <a:extLst>
            <a:ext uri="{91240B29-F687-4F45-9708-019B960494DF}">
              <a14:hiddenLine xmlns:a14="http://schemas.microsoft.com/office/drawing/2010/main" w="9525">
                <a:solidFill>
                  <a:srgbClr val="000000"/>
                </a:solidFill>
                <a:round/>
              </a14:hiddenLine>
            </a:ext>
          </a:extLst>
        </p:spPr>
        <p:txBody>
          <a:bodyPr wrap="none" anchor="ctr"/>
          <a:lstStyle/>
          <a:p>
            <a:endParaRPr lang="zh-CN" altLang="en-US" sz="1800">
              <a:solidFill>
                <a:schemeClr val="dk1"/>
              </a:solidFill>
              <a:latin typeface="黑体" panose="02010609060101010101" pitchFamily="49" charset="-122"/>
              <a:ea typeface="黑体" panose="02010609060101010101" pitchFamily="49" charset="-122"/>
            </a:endParaRPr>
          </a:p>
        </p:txBody>
      </p:sp>
      <p:sp>
        <p:nvSpPr>
          <p:cNvPr id="4" name="AutoShape 11"/>
          <p:cNvSpPr>
            <a:spLocks noChangeArrowheads="1"/>
          </p:cNvSpPr>
          <p:nvPr>
            <p:custDataLst>
              <p:tags r:id="rId5"/>
            </p:custDataLst>
          </p:nvPr>
        </p:nvSpPr>
        <p:spPr bwMode="gray">
          <a:xfrm>
            <a:off x="863600" y="1719263"/>
            <a:ext cx="777875" cy="777875"/>
          </a:xfrm>
          <a:prstGeom prst="diamond">
            <a:avLst/>
          </a:prstGeom>
          <a:solidFill>
            <a:schemeClr val="accent4"/>
          </a:solidFill>
          <a:ln w="38100">
            <a:solidFill>
              <a:schemeClr val="lt1"/>
            </a:solidFill>
            <a:miter lim="800000"/>
          </a:ln>
          <a:effectLst>
            <a:outerShdw sy="50000" rotWithShape="0">
              <a:srgbClr val="808080">
                <a:alpha val="50000"/>
              </a:srgbClr>
            </a:outerShdw>
          </a:effectLst>
        </p:spPr>
        <p:txBody>
          <a:bodyPr wrap="none" anchor="ctr"/>
          <a:lstStyle/>
          <a:p>
            <a:pPr algn="ctr" eaLnBrk="0" hangingPunct="0"/>
            <a:r>
              <a:rPr lang="en-US" altLang="ko-KR" sz="2800" b="1">
                <a:solidFill>
                  <a:srgbClr val="FFFFFF"/>
                </a:solidFill>
                <a:latin typeface="黑体" panose="02010609060101010101" pitchFamily="49" charset="-122"/>
                <a:ea typeface="黑体" panose="02010609060101010101" pitchFamily="49" charset="-122"/>
              </a:rPr>
              <a:t>1</a:t>
            </a:r>
            <a:endParaRPr lang="en-US" altLang="ko-KR" sz="2800" b="1">
              <a:solidFill>
                <a:srgbClr val="FFFFFF"/>
              </a:solidFill>
              <a:latin typeface="黑体" panose="02010609060101010101" pitchFamily="49" charset="-122"/>
              <a:ea typeface="黑体" panose="02010609060101010101" pitchFamily="49" charset="-122"/>
            </a:endParaRPr>
          </a:p>
        </p:txBody>
      </p:sp>
      <p:sp>
        <p:nvSpPr>
          <p:cNvPr id="5" name="文本框 27"/>
          <p:cNvSpPr txBox="1">
            <a:spLocks noChangeArrowheads="1"/>
          </p:cNvSpPr>
          <p:nvPr>
            <p:custDataLst>
              <p:tags r:id="rId6"/>
            </p:custDataLst>
          </p:nvPr>
        </p:nvSpPr>
        <p:spPr bwMode="auto">
          <a:xfrm>
            <a:off x="1652270" y="1875155"/>
            <a:ext cx="2258695" cy="4914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kumimoji="1" lang="zh-CN" altLang="en-US" sz="2600" b="1">
                <a:solidFill>
                  <a:schemeClr val="lt1"/>
                </a:solidFill>
                <a:latin typeface="黑体" panose="02010609060101010101" pitchFamily="49" charset="-122"/>
                <a:ea typeface="黑体" panose="02010609060101010101" pitchFamily="49" charset="-122"/>
                <a:cs typeface="Adobe 黑体 Std R" pitchFamily="34" charset="-122"/>
              </a:rPr>
              <a:t>本项目知识点</a:t>
            </a:r>
            <a:endParaRPr kumimoji="1" lang="zh-CN" altLang="en-US" sz="2600" b="1">
              <a:solidFill>
                <a:schemeClr val="lt1"/>
              </a:solidFill>
              <a:latin typeface="黑体" panose="02010609060101010101" pitchFamily="49" charset="-122"/>
              <a:ea typeface="黑体" panose="02010609060101010101" pitchFamily="49" charset="-122"/>
              <a:cs typeface="Adobe 黑体 Std R" pitchFamily="34" charset="-122"/>
            </a:endParaRPr>
          </a:p>
        </p:txBody>
      </p:sp>
    </p:spTree>
    <p:custDataLst>
      <p:tags r:id="rId7"/>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35"/>
                                        </p:tgtEl>
                                        <p:attrNameLst>
                                          <p:attrName>style.visibility</p:attrName>
                                        </p:attrNameLst>
                                      </p:cBhvr>
                                      <p:to>
                                        <p:strVal val="visible"/>
                                      </p:to>
                                    </p:set>
                                    <p:anim calcmode="lin" valueType="num">
                                      <p:cBhvr additive="base">
                                        <p:cTn id="7" dur="500" fill="hold"/>
                                        <p:tgtEl>
                                          <p:spTgt spid="35"/>
                                        </p:tgtEl>
                                        <p:attrNameLst>
                                          <p:attrName>ppt_x</p:attrName>
                                        </p:attrNameLst>
                                      </p:cBhvr>
                                      <p:tavLst>
                                        <p:tav tm="0">
                                          <p:val>
                                            <p:strVal val="1+#ppt_w/2"/>
                                          </p:val>
                                        </p:tav>
                                        <p:tav tm="100000">
                                          <p:val>
                                            <p:strVal val="#ppt_x"/>
                                          </p:val>
                                        </p:tav>
                                      </p:tavLst>
                                    </p:anim>
                                    <p:anim calcmode="lin" valueType="num">
                                      <p:cBhvr additive="base">
                                        <p:cTn id="8" dur="500" fill="hold"/>
                                        <p:tgtEl>
                                          <p:spTgt spid="3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sp>
        <p:nvSpPr>
          <p:cNvPr id="4101" name="Rectangle 3"/>
          <p:cNvSpPr txBox="1"/>
          <p:nvPr>
            <p:custDataLst>
              <p:tags r:id="rId2"/>
            </p:custDataLst>
          </p:nvPr>
        </p:nvSpPr>
        <p:spPr>
          <a:xfrm>
            <a:off x="144780" y="2173605"/>
            <a:ext cx="8858250" cy="4256405"/>
          </a:xfrm>
          <a:prstGeom prst="rect">
            <a:avLst/>
          </a:prstGeom>
          <a:noFill/>
          <a:ln w="9525">
            <a:noFill/>
          </a:ln>
          <a:extLst>
            <a:ext uri="{909E8E84-426E-40DD-AFC4-6F175D3DCCD1}">
              <a14:hiddenFill xmlns:a14="http://schemas.microsoft.com/office/drawing/2010/main">
                <a:solidFill>
                  <a:srgbClr val="FFC000"/>
                </a:solidFill>
              </a14:hiddenFill>
            </a:ext>
          </a:extLst>
        </p:spPr>
        <p:txBody>
          <a:bodyPr/>
          <a:lstStyle/>
          <a:p>
            <a:pPr algn="ctr">
              <a:spcBef>
                <a:spcPct val="20000"/>
              </a:spcBef>
            </a:pPr>
            <a:r>
              <a:rPr lang="zh-CN" altLang="en-US" sz="2400" dirty="0">
                <a:solidFill>
                  <a:schemeClr val="dk1"/>
                </a:solidFill>
                <a:latin typeface="黑体" panose="02010609060101010101" pitchFamily="49" charset="-122"/>
                <a:ea typeface="黑体" panose="02010609060101010101" pitchFamily="49" charset="-122"/>
                <a:cs typeface="黑体" panose="02010609060101010101" pitchFamily="49" charset="-122"/>
              </a:rPr>
              <a:t>三角连接新纪元：电动汽车充电设施中的高效充电与智能平衡</a:t>
            </a:r>
            <a:r>
              <a:rPr lang="en-US" altLang="zh-CN" sz="2400" dirty="0">
                <a:solidFill>
                  <a:schemeClr val="dk1"/>
                </a:solidFill>
                <a:latin typeface="黑体" panose="02010609060101010101" pitchFamily="49" charset="-122"/>
                <a:ea typeface="黑体" panose="02010609060101010101" pitchFamily="49" charset="-122"/>
                <a:cs typeface="黑体" panose="02010609060101010101" pitchFamily="49" charset="-122"/>
              </a:rPr>
              <a:t> </a:t>
            </a:r>
            <a:endParaRPr lang="en-US" altLang="zh-CN" sz="2400"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pPr>
              <a:spcBef>
                <a:spcPct val="20000"/>
              </a:spcBef>
            </a:pPr>
            <a:r>
              <a:rPr lang="en-US" altLang="zh-CN" sz="2400" dirty="0">
                <a:solidFill>
                  <a:schemeClr val="dk1"/>
                </a:solidFill>
                <a:latin typeface="黑体" panose="02010609060101010101" pitchFamily="49" charset="-122"/>
                <a:ea typeface="黑体" panose="02010609060101010101" pitchFamily="49" charset="-122"/>
                <a:cs typeface="黑体" panose="02010609060101010101" pitchFamily="49" charset="-122"/>
              </a:rPr>
              <a:t>   </a:t>
            </a:r>
            <a:r>
              <a:rPr lang="zh-CN" altLang="en-US" sz="2000" dirty="0">
                <a:solidFill>
                  <a:schemeClr val="dk1"/>
                </a:solidFill>
                <a:latin typeface="黑体" panose="02010609060101010101" pitchFamily="49" charset="-122"/>
                <a:ea typeface="黑体" panose="02010609060101010101" pitchFamily="49" charset="-122"/>
                <a:cs typeface="黑体" panose="02010609060101010101" pitchFamily="49" charset="-122"/>
              </a:rPr>
              <a:t>电动汽车作为新能源汽车的代表，正逐步成为未来交通的重要组成部分。随着电动汽车市场的不断扩大，快速充电设施的需求也日益增长。在这样的背景下，负载三角形连接的应用在电动汽车充电设施中显得尤为重要。</a:t>
            </a:r>
            <a:endParaRPr lang="zh-CN" altLang="en-US" sz="2000"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pPr>
              <a:spcBef>
                <a:spcPct val="20000"/>
              </a:spcBef>
            </a:pPr>
            <a:r>
              <a:rPr lang="en-US" altLang="zh-CN" sz="2000" dirty="0">
                <a:solidFill>
                  <a:schemeClr val="dk1"/>
                </a:solidFill>
                <a:latin typeface="黑体" panose="02010609060101010101" pitchFamily="49" charset="-122"/>
                <a:ea typeface="黑体" panose="02010609060101010101" pitchFamily="49" charset="-122"/>
                <a:cs typeface="黑体" panose="02010609060101010101" pitchFamily="49" charset="-122"/>
              </a:rPr>
              <a:t>    </a:t>
            </a:r>
            <a:r>
              <a:rPr lang="zh-CN" altLang="en-US" sz="2000" dirty="0">
                <a:solidFill>
                  <a:schemeClr val="dk1"/>
                </a:solidFill>
                <a:latin typeface="黑体" panose="02010609060101010101" pitchFamily="49" charset="-122"/>
                <a:ea typeface="黑体" panose="02010609060101010101" pitchFamily="49" charset="-122"/>
                <a:cs typeface="黑体" panose="02010609060101010101" pitchFamily="49" charset="-122"/>
              </a:rPr>
              <a:t>在电动汽车充电站中，采用三角形连接的负载系统设计，可以为电动汽车提供高效的充电电流。这种连接方式的特点是每个相都可以提供相同的电流，从而在充电过程中实现三相电流的平衡。以下是负载三角形连接在电动汽车充电设施中的具体应用和优势扩展：</a:t>
            </a:r>
            <a:endParaRPr lang="zh-CN" altLang="en-US" sz="2000"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pPr>
              <a:spcBef>
                <a:spcPct val="20000"/>
              </a:spcBef>
            </a:pPr>
            <a:r>
              <a:rPr lang="en-US" altLang="zh-CN" sz="2000" dirty="0">
                <a:solidFill>
                  <a:schemeClr val="dk1"/>
                </a:solidFill>
                <a:latin typeface="黑体" panose="02010609060101010101" pitchFamily="49" charset="-122"/>
                <a:ea typeface="黑体" panose="02010609060101010101" pitchFamily="49" charset="-122"/>
                <a:cs typeface="黑体" panose="02010609060101010101" pitchFamily="49" charset="-122"/>
              </a:rPr>
              <a:t>    1.</a:t>
            </a:r>
            <a:r>
              <a:rPr lang="zh-CN" altLang="en-US" sz="2000" dirty="0">
                <a:solidFill>
                  <a:schemeClr val="dk1"/>
                </a:solidFill>
                <a:latin typeface="黑体" panose="02010609060101010101" pitchFamily="49" charset="-122"/>
                <a:ea typeface="黑体" panose="02010609060101010101" pitchFamily="49" charset="-122"/>
                <a:cs typeface="黑体" panose="02010609060101010101" pitchFamily="49" charset="-122"/>
              </a:rPr>
              <a:t>快速充电站：在快速充电站中，三角形连接的负载系统能够提供较大的电流，这对于实现电动汽车的快速充电至关重要。这种充电方式可以在短时间内为电动汽车补充大量电能，特别适用于高速公路沿线和城市中心等对充电速度有较高要求的区域。</a:t>
            </a:r>
            <a:endParaRPr lang="zh-CN" altLang="en-US" sz="2400"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pPr>
              <a:spcBef>
                <a:spcPct val="20000"/>
              </a:spcBef>
            </a:pPr>
            <a:endParaRPr lang="zh-CN" altLang="en-US" sz="2400" dirty="0">
              <a:solidFill>
                <a:schemeClr val="dk1"/>
              </a:solidFill>
              <a:latin typeface="黑体" panose="02010609060101010101" pitchFamily="49" charset="-122"/>
              <a:ea typeface="黑体" panose="02010609060101010101" pitchFamily="49" charset="-122"/>
              <a:cs typeface="黑体" panose="02010609060101010101" pitchFamily="49" charset="-122"/>
            </a:endParaRPr>
          </a:p>
        </p:txBody>
      </p:sp>
      <p:grpSp>
        <p:nvGrpSpPr>
          <p:cNvPr id="16" name="组合 15"/>
          <p:cNvGrpSpPr/>
          <p:nvPr/>
        </p:nvGrpSpPr>
        <p:grpSpPr>
          <a:xfrm>
            <a:off x="6985" y="414655"/>
            <a:ext cx="9143365" cy="461010"/>
            <a:chOff x="11" y="653"/>
            <a:chExt cx="14399" cy="726"/>
          </a:xfrm>
        </p:grpSpPr>
        <p:sp>
          <p:nvSpPr>
            <p:cNvPr id="10" name="文本框 9"/>
            <p:cNvSpPr txBox="1"/>
            <p:nvPr/>
          </p:nvSpPr>
          <p:spPr>
            <a:xfrm>
              <a:off x="11" y="654"/>
              <a:ext cx="12276" cy="725"/>
            </a:xfrm>
            <a:prstGeom prst="rect">
              <a:avLst/>
            </a:prstGeom>
            <a:noFill/>
          </p:spPr>
          <p:txBody>
            <a:bodyPr wrap="square" rtlCol="0" anchor="t">
              <a:spAutoFit/>
            </a:bodyPr>
            <a:p>
              <a:pPr>
                <a:spcBef>
                  <a:spcPct val="50000"/>
                </a:spcBef>
              </a:pPr>
              <a:r>
                <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单元3</a:t>
              </a:r>
              <a:r>
                <a:rPr kumimoji="1" lang="en-US" altLang="zh-CN"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负载的</a:t>
              </a:r>
              <a:r>
                <a:rPr kumimoji="1" lang="en-US"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a:t>
              </a:r>
              <a:r>
                <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形连接</a:t>
              </a:r>
              <a:endPar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p:txBody>
        </p:sp>
        <p:grpSp>
          <p:nvGrpSpPr>
            <p:cNvPr id="15" name="组合 14"/>
            <p:cNvGrpSpPr/>
            <p:nvPr/>
          </p:nvGrpSpPr>
          <p:grpSpPr>
            <a:xfrm>
              <a:off x="6546" y="653"/>
              <a:ext cx="7864" cy="640"/>
              <a:chOff x="6546" y="653"/>
              <a:chExt cx="7864" cy="640"/>
            </a:xfrm>
          </p:grpSpPr>
          <p:grpSp>
            <p:nvGrpSpPr>
              <p:cNvPr id="7" name="组合 6"/>
              <p:cNvGrpSpPr/>
              <p:nvPr/>
            </p:nvGrpSpPr>
            <p:grpSpPr>
              <a:xfrm rot="0">
                <a:off x="6546" y="653"/>
                <a:ext cx="7865" cy="628"/>
                <a:chOff x="4774" y="800"/>
                <a:chExt cx="7865" cy="628"/>
              </a:xfrm>
            </p:grpSpPr>
            <p:sp>
              <p:nvSpPr>
                <p:cNvPr id="2" name="文本框 1"/>
                <p:cNvSpPr txBox="1"/>
                <p:nvPr/>
              </p:nvSpPr>
              <p:spPr>
                <a:xfrm>
                  <a:off x="6743" y="800"/>
                  <a:ext cx="1984" cy="628"/>
                </a:xfrm>
                <a:prstGeom prst="rect">
                  <a:avLst/>
                </a:prstGeom>
                <a:noFill/>
              </p:spPr>
              <p:txBody>
                <a:bodyPr wrap="square" rtlCol="0">
                  <a:spAutoFit/>
                </a:bodyPr>
                <a:p>
                  <a:pPr algn="ctr"/>
                  <a:r>
                    <a:rPr lang="zh-CN" altLang="en-US" sz="2000" b="1">
                      <a:latin typeface="黑体" panose="02010609060101010101" pitchFamily="49" charset="-122"/>
                      <a:ea typeface="黑体" panose="02010609060101010101" pitchFamily="49" charset="-122"/>
                    </a:rPr>
                    <a:t>讲授新知</a:t>
                  </a:r>
                  <a:endParaRPr lang="zh-CN" altLang="en-US" sz="2000" b="1">
                    <a:latin typeface="黑体" panose="02010609060101010101" pitchFamily="49" charset="-122"/>
                    <a:ea typeface="黑体" panose="02010609060101010101" pitchFamily="49" charset="-122"/>
                  </a:endParaRPr>
                </a:p>
              </p:txBody>
            </p:sp>
            <p:sp>
              <p:nvSpPr>
                <p:cNvPr id="3" name="文本框 2"/>
                <p:cNvSpPr txBox="1"/>
                <p:nvPr/>
              </p:nvSpPr>
              <p:spPr>
                <a:xfrm>
                  <a:off x="8699" y="800"/>
                  <a:ext cx="1984" cy="628"/>
                </a:xfrm>
                <a:prstGeom prst="rect">
                  <a:avLst/>
                </a:prstGeom>
                <a:noFill/>
              </p:spPr>
              <p:txBody>
                <a:bodyPr wrap="square" rtlCol="0">
                  <a:spAutoFit/>
                </a:bodyPr>
                <a:p>
                  <a:pPr algn="ctr"/>
                  <a:r>
                    <a:rPr lang="zh-CN" altLang="en-US" sz="2000" b="1">
                      <a:latin typeface="黑体" panose="02010609060101010101" pitchFamily="49" charset="-122"/>
                      <a:ea typeface="黑体" panose="02010609060101010101" pitchFamily="49" charset="-122"/>
                    </a:rPr>
                    <a:t>课堂小结</a:t>
                  </a:r>
                  <a:endParaRPr lang="zh-CN" altLang="en-US" sz="2000" b="1">
                    <a:latin typeface="黑体" panose="02010609060101010101" pitchFamily="49" charset="-122"/>
                    <a:ea typeface="黑体" panose="02010609060101010101" pitchFamily="49" charset="-122"/>
                  </a:endParaRPr>
                </a:p>
              </p:txBody>
            </p:sp>
            <p:sp>
              <p:nvSpPr>
                <p:cNvPr id="5" name="文本框 4"/>
                <p:cNvSpPr txBox="1"/>
                <p:nvPr/>
              </p:nvSpPr>
              <p:spPr>
                <a:xfrm>
                  <a:off x="10655" y="800"/>
                  <a:ext cx="1984" cy="628"/>
                </a:xfrm>
                <a:prstGeom prst="rect">
                  <a:avLst/>
                </a:prstGeom>
                <a:noFill/>
              </p:spPr>
              <p:txBody>
                <a:bodyPr wrap="square" rtlCol="0">
                  <a:spAutoFit/>
                </a:bodyPr>
                <a:p>
                  <a:pPr algn="ctr"/>
                  <a:r>
                    <a:rPr lang="zh-CN" altLang="en-US" sz="2000" b="1">
                      <a:latin typeface="黑体" panose="02010609060101010101" pitchFamily="49" charset="-122"/>
                      <a:ea typeface="黑体" panose="02010609060101010101" pitchFamily="49" charset="-122"/>
                    </a:rPr>
                    <a:t>课后作业</a:t>
                  </a:r>
                  <a:endParaRPr lang="zh-CN" altLang="en-US" sz="2000" b="1">
                    <a:latin typeface="黑体" panose="02010609060101010101" pitchFamily="49" charset="-122"/>
                    <a:ea typeface="黑体" panose="02010609060101010101" pitchFamily="49" charset="-122"/>
                  </a:endParaRPr>
                </a:p>
              </p:txBody>
            </p:sp>
            <p:sp>
              <p:nvSpPr>
                <p:cNvPr id="6" name="文本框 5"/>
                <p:cNvSpPr txBox="1"/>
                <p:nvPr/>
              </p:nvSpPr>
              <p:spPr>
                <a:xfrm>
                  <a:off x="4774" y="800"/>
                  <a:ext cx="1984" cy="628"/>
                </a:xfrm>
                <a:prstGeom prst="rect">
                  <a:avLst/>
                </a:prstGeom>
                <a:solidFill>
                  <a:schemeClr val="accent4"/>
                </a:solidFill>
              </p:spPr>
              <p:txBody>
                <a:bodyPr wrap="square" rtlCol="0">
                  <a:spAutoFit/>
                </a:bodyPr>
                <a:p>
                  <a:pPr algn="ctr"/>
                  <a:r>
                    <a:rPr lang="zh-CN" altLang="en-US" sz="2000" b="1">
                      <a:solidFill>
                        <a:schemeClr val="bg1"/>
                      </a:solidFill>
                      <a:latin typeface="黑体" panose="02010609060101010101" pitchFamily="49" charset="-122"/>
                      <a:ea typeface="黑体" panose="02010609060101010101" pitchFamily="49" charset="-122"/>
                    </a:rPr>
                    <a:t>课堂导入</a:t>
                  </a:r>
                  <a:endParaRPr lang="zh-CN" altLang="en-US" sz="2000" b="1">
                    <a:solidFill>
                      <a:schemeClr val="bg1"/>
                    </a:solidFill>
                    <a:latin typeface="黑体" panose="02010609060101010101" pitchFamily="49" charset="-122"/>
                    <a:ea typeface="黑体" panose="02010609060101010101" pitchFamily="49" charset="-122"/>
                  </a:endParaRPr>
                </a:p>
              </p:txBody>
            </p:sp>
          </p:grpSp>
          <p:cxnSp>
            <p:nvCxnSpPr>
              <p:cNvPr id="13" name="直接连接符 12"/>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grpSp>
      <p:sp>
        <p:nvSpPr>
          <p:cNvPr id="4" name="文本框 3"/>
          <p:cNvSpPr txBox="1"/>
          <p:nvPr/>
        </p:nvSpPr>
        <p:spPr>
          <a:xfrm>
            <a:off x="300355" y="1274445"/>
            <a:ext cx="4572000" cy="583565"/>
          </a:xfrm>
          <a:prstGeom prst="rect">
            <a:avLst/>
          </a:prstGeom>
          <a:noFill/>
        </p:spPr>
        <p:txBody>
          <a:bodyPr wrap="square" rtlCol="0" anchor="t">
            <a:spAutoFit/>
          </a:bodyPr>
          <a:p>
            <a:pPr marL="342900" indent="-342900" algn="l" eaLnBrk="1" hangingPunct="1">
              <a:spcBef>
                <a:spcPct val="20000"/>
              </a:spcBef>
              <a:buClrTx/>
              <a:buSzTx/>
              <a:buFontTx/>
              <a:buChar char="•"/>
            </a:pPr>
            <a:r>
              <a:rPr lang="zh-CN" altLang="en-US" sz="3200" b="1" dirty="0">
                <a:solidFill>
                  <a:schemeClr val="dk1">
                    <a:lumMod val="85000"/>
                    <a:lumOff val="15000"/>
                  </a:schemeClr>
                </a:solidFill>
                <a:latin typeface="黑体" panose="02010609060101010101" pitchFamily="49" charset="-122"/>
                <a:ea typeface="黑体" panose="02010609060101010101" pitchFamily="49" charset="-122"/>
                <a:sym typeface="+mn-ea"/>
              </a:rPr>
              <a:t>新技术新知识</a:t>
            </a:r>
            <a:endParaRPr lang="zh-CN" altLang="en-US" sz="3200" b="1" dirty="0">
              <a:solidFill>
                <a:schemeClr val="dk1">
                  <a:lumMod val="85000"/>
                  <a:lumOff val="15000"/>
                </a:schemeClr>
              </a:solidFill>
              <a:latin typeface="黑体" panose="02010609060101010101" pitchFamily="49" charset="-122"/>
              <a:ea typeface="黑体" panose="02010609060101010101" pitchFamily="49" charset="-122"/>
              <a:sym typeface="+mn-ea"/>
            </a:endParaRPr>
          </a:p>
        </p:txBody>
      </p:sp>
    </p:spTree>
    <p:custDataLst>
      <p:tags r:id="rId3"/>
    </p:custData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sp>
        <p:nvSpPr>
          <p:cNvPr id="4101" name="Rectangle 3"/>
          <p:cNvSpPr txBox="1"/>
          <p:nvPr>
            <p:custDataLst>
              <p:tags r:id="rId2"/>
            </p:custDataLst>
          </p:nvPr>
        </p:nvSpPr>
        <p:spPr>
          <a:xfrm>
            <a:off x="144780" y="1482090"/>
            <a:ext cx="8858250" cy="4067175"/>
          </a:xfrm>
          <a:prstGeom prst="rect">
            <a:avLst/>
          </a:prstGeom>
          <a:noFill/>
          <a:ln w="9525">
            <a:noFill/>
          </a:ln>
          <a:extLst>
            <a:ext uri="{909E8E84-426E-40DD-AFC4-6F175D3DCCD1}">
              <a14:hiddenFill xmlns:a14="http://schemas.microsoft.com/office/drawing/2010/main">
                <a:solidFill>
                  <a:srgbClr val="FFC000"/>
                </a:solidFill>
              </a14:hiddenFill>
            </a:ext>
          </a:extLst>
        </p:spPr>
        <p:txBody>
          <a:bodyPr/>
          <a:lstStyle/>
          <a:p>
            <a:pPr>
              <a:spcBef>
                <a:spcPct val="20000"/>
              </a:spcBef>
            </a:pPr>
            <a:r>
              <a:rPr lang="en-US" altLang="zh-CN" sz="2400" dirty="0">
                <a:solidFill>
                  <a:schemeClr val="dk1"/>
                </a:solidFill>
                <a:latin typeface="黑体" panose="02010609060101010101" pitchFamily="49" charset="-122"/>
                <a:ea typeface="黑体" panose="02010609060101010101" pitchFamily="49" charset="-122"/>
                <a:cs typeface="黑体" panose="02010609060101010101" pitchFamily="49" charset="-122"/>
                <a:sym typeface="+mn-ea"/>
              </a:rPr>
              <a:t>    2.</a:t>
            </a:r>
            <a:r>
              <a:rPr lang="zh-CN" altLang="en-US" sz="2400" dirty="0">
                <a:solidFill>
                  <a:schemeClr val="dk1"/>
                </a:solidFill>
                <a:latin typeface="黑体" panose="02010609060101010101" pitchFamily="49" charset="-122"/>
                <a:ea typeface="黑体" panose="02010609060101010101" pitchFamily="49" charset="-122"/>
                <a:cs typeface="黑体" panose="02010609060101010101" pitchFamily="49" charset="-122"/>
                <a:sym typeface="+mn-ea"/>
              </a:rPr>
              <a:t>商业充电网络：商业充电网络中的充电桩，尤其是那些面向公共交通和出租车公司的充电桩，采用三角形连接可以提供稳定的充电服务，满足大量电动汽车同时充电的需求。</a:t>
            </a:r>
            <a:endParaRPr lang="zh-CN" altLang="en-US" sz="2400"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pPr>
              <a:spcBef>
                <a:spcPct val="20000"/>
              </a:spcBef>
            </a:pPr>
            <a:r>
              <a:rPr lang="en-US" altLang="zh-CN" sz="2400" dirty="0">
                <a:solidFill>
                  <a:schemeClr val="dk1"/>
                </a:solidFill>
                <a:latin typeface="黑体" panose="02010609060101010101" pitchFamily="49" charset="-122"/>
                <a:ea typeface="黑体" panose="02010609060101010101" pitchFamily="49" charset="-122"/>
                <a:cs typeface="黑体" panose="02010609060101010101" pitchFamily="49" charset="-122"/>
                <a:sym typeface="+mn-ea"/>
              </a:rPr>
              <a:t>    3.</a:t>
            </a:r>
            <a:r>
              <a:rPr lang="zh-CN" altLang="en-US" sz="2400" dirty="0">
                <a:solidFill>
                  <a:schemeClr val="dk1"/>
                </a:solidFill>
                <a:latin typeface="黑体" panose="02010609060101010101" pitchFamily="49" charset="-122"/>
                <a:ea typeface="黑体" panose="02010609060101010101" pitchFamily="49" charset="-122"/>
                <a:cs typeface="黑体" panose="02010609060101010101" pitchFamily="49" charset="-122"/>
                <a:sym typeface="+mn-ea"/>
              </a:rPr>
              <a:t>住宅和办公区充电桩：即使在住宅和办公区，三角形连接的充电桩也能够为用户提供更快的充电体验，尤其是在高峰时段，能够有效减少充电等待时间。</a:t>
            </a:r>
            <a:endParaRPr lang="zh-CN" altLang="en-US" sz="2400"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pPr>
              <a:spcBef>
                <a:spcPct val="20000"/>
              </a:spcBef>
            </a:pPr>
            <a:r>
              <a:rPr lang="en-US" altLang="zh-CN" sz="2400" dirty="0">
                <a:solidFill>
                  <a:schemeClr val="dk1"/>
                </a:solidFill>
                <a:latin typeface="黑体" panose="02010609060101010101" pitchFamily="49" charset="-122"/>
                <a:ea typeface="黑体" panose="02010609060101010101" pitchFamily="49" charset="-122"/>
                <a:cs typeface="黑体" panose="02010609060101010101" pitchFamily="49" charset="-122"/>
                <a:sym typeface="+mn-ea"/>
              </a:rPr>
              <a:t>    </a:t>
            </a:r>
            <a:r>
              <a:rPr lang="zh-CN" altLang="en-US" sz="2400" dirty="0">
                <a:solidFill>
                  <a:schemeClr val="dk1"/>
                </a:solidFill>
                <a:latin typeface="黑体" panose="02010609060101010101" pitchFamily="49" charset="-122"/>
                <a:ea typeface="黑体" panose="02010609060101010101" pitchFamily="49" charset="-122"/>
                <a:cs typeface="黑体" panose="02010609060101010101" pitchFamily="49" charset="-122"/>
                <a:sym typeface="+mn-ea"/>
              </a:rPr>
              <a:t>随着电动汽车充电技术的不断进步和充电基础设施的完善，负载三角形连接的应用将在推动电动汽车产业的发展中发挥越来越重要的作用。</a:t>
            </a:r>
            <a:endParaRPr lang="zh-CN" altLang="en-US" sz="2400" dirty="0">
              <a:solidFill>
                <a:schemeClr val="dk1"/>
              </a:solidFill>
              <a:latin typeface="黑体" panose="02010609060101010101" pitchFamily="49" charset="-122"/>
              <a:ea typeface="黑体" panose="02010609060101010101" pitchFamily="49" charset="-122"/>
              <a:cs typeface="黑体" panose="02010609060101010101" pitchFamily="49" charset="-122"/>
            </a:endParaRPr>
          </a:p>
        </p:txBody>
      </p:sp>
      <p:grpSp>
        <p:nvGrpSpPr>
          <p:cNvPr id="16" name="组合 15"/>
          <p:cNvGrpSpPr/>
          <p:nvPr/>
        </p:nvGrpSpPr>
        <p:grpSpPr>
          <a:xfrm>
            <a:off x="6985" y="414655"/>
            <a:ext cx="9143365" cy="461010"/>
            <a:chOff x="11" y="653"/>
            <a:chExt cx="14399" cy="726"/>
          </a:xfrm>
        </p:grpSpPr>
        <p:sp>
          <p:nvSpPr>
            <p:cNvPr id="10" name="文本框 9"/>
            <p:cNvSpPr txBox="1"/>
            <p:nvPr/>
          </p:nvSpPr>
          <p:spPr>
            <a:xfrm>
              <a:off x="11" y="654"/>
              <a:ext cx="12276" cy="725"/>
            </a:xfrm>
            <a:prstGeom prst="rect">
              <a:avLst/>
            </a:prstGeom>
            <a:noFill/>
          </p:spPr>
          <p:txBody>
            <a:bodyPr wrap="square" rtlCol="0" anchor="t">
              <a:spAutoFit/>
            </a:bodyPr>
            <a:p>
              <a:pPr>
                <a:spcBef>
                  <a:spcPct val="50000"/>
                </a:spcBef>
              </a:pPr>
              <a:r>
                <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单元3</a:t>
              </a:r>
              <a:r>
                <a:rPr kumimoji="1" lang="en-US" altLang="zh-CN"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负载的</a:t>
              </a:r>
              <a:r>
                <a:rPr kumimoji="1" lang="en-US"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a:t>
              </a:r>
              <a:r>
                <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形连接</a:t>
              </a:r>
              <a:endPar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p:txBody>
        </p:sp>
        <p:grpSp>
          <p:nvGrpSpPr>
            <p:cNvPr id="15" name="组合 14"/>
            <p:cNvGrpSpPr/>
            <p:nvPr/>
          </p:nvGrpSpPr>
          <p:grpSpPr>
            <a:xfrm>
              <a:off x="6546" y="653"/>
              <a:ext cx="7864" cy="640"/>
              <a:chOff x="6546" y="653"/>
              <a:chExt cx="7864" cy="640"/>
            </a:xfrm>
          </p:grpSpPr>
          <p:grpSp>
            <p:nvGrpSpPr>
              <p:cNvPr id="7" name="组合 6"/>
              <p:cNvGrpSpPr/>
              <p:nvPr/>
            </p:nvGrpSpPr>
            <p:grpSpPr>
              <a:xfrm rot="0">
                <a:off x="6546" y="653"/>
                <a:ext cx="7865" cy="628"/>
                <a:chOff x="4774" y="800"/>
                <a:chExt cx="7865" cy="628"/>
              </a:xfrm>
            </p:grpSpPr>
            <p:sp>
              <p:nvSpPr>
                <p:cNvPr id="2" name="文本框 1"/>
                <p:cNvSpPr txBox="1"/>
                <p:nvPr/>
              </p:nvSpPr>
              <p:spPr>
                <a:xfrm>
                  <a:off x="6743" y="800"/>
                  <a:ext cx="1984" cy="628"/>
                </a:xfrm>
                <a:prstGeom prst="rect">
                  <a:avLst/>
                </a:prstGeom>
                <a:noFill/>
              </p:spPr>
              <p:txBody>
                <a:bodyPr wrap="square" rtlCol="0">
                  <a:spAutoFit/>
                </a:bodyPr>
                <a:p>
                  <a:pPr algn="ctr"/>
                  <a:r>
                    <a:rPr lang="zh-CN" altLang="en-US" sz="2000" b="1">
                      <a:latin typeface="黑体" panose="02010609060101010101" pitchFamily="49" charset="-122"/>
                      <a:ea typeface="黑体" panose="02010609060101010101" pitchFamily="49" charset="-122"/>
                    </a:rPr>
                    <a:t>讲授新知</a:t>
                  </a:r>
                  <a:endParaRPr lang="zh-CN" altLang="en-US" sz="2000" b="1">
                    <a:latin typeface="黑体" panose="02010609060101010101" pitchFamily="49" charset="-122"/>
                    <a:ea typeface="黑体" panose="02010609060101010101" pitchFamily="49" charset="-122"/>
                  </a:endParaRPr>
                </a:p>
              </p:txBody>
            </p:sp>
            <p:sp>
              <p:nvSpPr>
                <p:cNvPr id="3" name="文本框 2"/>
                <p:cNvSpPr txBox="1"/>
                <p:nvPr/>
              </p:nvSpPr>
              <p:spPr>
                <a:xfrm>
                  <a:off x="8699" y="800"/>
                  <a:ext cx="1984" cy="628"/>
                </a:xfrm>
                <a:prstGeom prst="rect">
                  <a:avLst/>
                </a:prstGeom>
                <a:noFill/>
              </p:spPr>
              <p:txBody>
                <a:bodyPr wrap="square" rtlCol="0">
                  <a:spAutoFit/>
                </a:bodyPr>
                <a:p>
                  <a:pPr algn="ctr"/>
                  <a:r>
                    <a:rPr lang="zh-CN" altLang="en-US" sz="2000" b="1">
                      <a:latin typeface="黑体" panose="02010609060101010101" pitchFamily="49" charset="-122"/>
                      <a:ea typeface="黑体" panose="02010609060101010101" pitchFamily="49" charset="-122"/>
                    </a:rPr>
                    <a:t>课堂小结</a:t>
                  </a:r>
                  <a:endParaRPr lang="zh-CN" altLang="en-US" sz="2000" b="1">
                    <a:latin typeface="黑体" panose="02010609060101010101" pitchFamily="49" charset="-122"/>
                    <a:ea typeface="黑体" panose="02010609060101010101" pitchFamily="49" charset="-122"/>
                  </a:endParaRPr>
                </a:p>
              </p:txBody>
            </p:sp>
            <p:sp>
              <p:nvSpPr>
                <p:cNvPr id="5" name="文本框 4"/>
                <p:cNvSpPr txBox="1"/>
                <p:nvPr/>
              </p:nvSpPr>
              <p:spPr>
                <a:xfrm>
                  <a:off x="10655" y="800"/>
                  <a:ext cx="1984" cy="628"/>
                </a:xfrm>
                <a:prstGeom prst="rect">
                  <a:avLst/>
                </a:prstGeom>
                <a:noFill/>
              </p:spPr>
              <p:txBody>
                <a:bodyPr wrap="square" rtlCol="0">
                  <a:spAutoFit/>
                </a:bodyPr>
                <a:p>
                  <a:pPr algn="ctr"/>
                  <a:r>
                    <a:rPr lang="zh-CN" altLang="en-US" sz="2000" b="1">
                      <a:latin typeface="黑体" panose="02010609060101010101" pitchFamily="49" charset="-122"/>
                      <a:ea typeface="黑体" panose="02010609060101010101" pitchFamily="49" charset="-122"/>
                    </a:rPr>
                    <a:t>课后作业</a:t>
                  </a:r>
                  <a:endParaRPr lang="zh-CN" altLang="en-US" sz="2000" b="1">
                    <a:latin typeface="黑体" panose="02010609060101010101" pitchFamily="49" charset="-122"/>
                    <a:ea typeface="黑体" panose="02010609060101010101" pitchFamily="49" charset="-122"/>
                  </a:endParaRPr>
                </a:p>
              </p:txBody>
            </p:sp>
            <p:sp>
              <p:nvSpPr>
                <p:cNvPr id="6" name="文本框 5"/>
                <p:cNvSpPr txBox="1"/>
                <p:nvPr/>
              </p:nvSpPr>
              <p:spPr>
                <a:xfrm>
                  <a:off x="4774" y="800"/>
                  <a:ext cx="1984" cy="628"/>
                </a:xfrm>
                <a:prstGeom prst="rect">
                  <a:avLst/>
                </a:prstGeom>
                <a:solidFill>
                  <a:schemeClr val="accent4"/>
                </a:solidFill>
              </p:spPr>
              <p:txBody>
                <a:bodyPr wrap="square" rtlCol="0">
                  <a:spAutoFit/>
                </a:bodyPr>
                <a:p>
                  <a:pPr algn="ctr"/>
                  <a:r>
                    <a:rPr lang="zh-CN" altLang="en-US" sz="2000" b="1">
                      <a:solidFill>
                        <a:schemeClr val="bg1"/>
                      </a:solidFill>
                      <a:latin typeface="黑体" panose="02010609060101010101" pitchFamily="49" charset="-122"/>
                      <a:ea typeface="黑体" panose="02010609060101010101" pitchFamily="49" charset="-122"/>
                    </a:rPr>
                    <a:t>课堂导入</a:t>
                  </a:r>
                  <a:endParaRPr lang="zh-CN" altLang="en-US" sz="2000" b="1">
                    <a:solidFill>
                      <a:schemeClr val="bg1"/>
                    </a:solidFill>
                    <a:latin typeface="黑体" panose="02010609060101010101" pitchFamily="49" charset="-122"/>
                    <a:ea typeface="黑体" panose="02010609060101010101" pitchFamily="49" charset="-122"/>
                  </a:endParaRPr>
                </a:p>
              </p:txBody>
            </p:sp>
          </p:grpSp>
          <p:cxnSp>
            <p:nvCxnSpPr>
              <p:cNvPr id="13" name="直接连接符 12"/>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grpSp>
    </p:spTree>
    <p:custDataLst>
      <p:tags r:id="rId3"/>
    </p:custData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sp>
        <p:nvSpPr>
          <p:cNvPr id="18" name="文本框 1"/>
          <p:cNvSpPr txBox="1">
            <a:spLocks noChangeArrowheads="1"/>
          </p:cNvSpPr>
          <p:nvPr>
            <p:custDataLst>
              <p:tags r:id="rId2"/>
            </p:custDataLst>
          </p:nvPr>
        </p:nvSpPr>
        <p:spPr bwMode="auto">
          <a:xfrm>
            <a:off x="380999" y="1408747"/>
            <a:ext cx="5066489"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lang="en-US" altLang="zh-CN" sz="28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4.3.1 </a:t>
            </a:r>
            <a:r>
              <a:rPr lang="zh-CN" altLang="en-US" sz="28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对称负载的△形连接</a:t>
            </a:r>
            <a:endParaRPr lang="zh-CN" altLang="en-US" sz="28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endParaRPr>
          </a:p>
        </p:txBody>
      </p:sp>
      <p:pic>
        <p:nvPicPr>
          <p:cNvPr id="19" name="Picture 7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930525" y="2082800"/>
            <a:ext cx="3762375" cy="2673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1" name="Rectangle 63"/>
          <p:cNvSpPr>
            <a:spLocks noChangeArrowheads="1"/>
          </p:cNvSpPr>
          <p:nvPr>
            <p:custDataLst>
              <p:tags r:id="rId4"/>
            </p:custDataLst>
          </p:nvPr>
        </p:nvSpPr>
        <p:spPr bwMode="auto">
          <a:xfrm>
            <a:off x="694055" y="4862830"/>
            <a:ext cx="7924800" cy="521970"/>
          </a:xfrm>
          <a:prstGeom prst="rect">
            <a:avLst/>
          </a:prstGeom>
          <a:noFill/>
          <a:ln>
            <a:noFill/>
          </a:ln>
          <a:effectLst/>
        </p:spPr>
        <p:txBody>
          <a:bodyPr>
            <a:spAutoFit/>
          </a:bodyPr>
          <a:lstStyle/>
          <a:p>
            <a:pPr eaLnBrk="1" hangingPunct="1">
              <a:spcBef>
                <a:spcPct val="50000"/>
              </a:spcBef>
            </a:pPr>
            <a:r>
              <a:rPr kumimoji="1" lang="zh-CN" altLang="en-US" sz="2800" b="1" dirty="0">
                <a:solidFill>
                  <a:schemeClr val="tx1"/>
                </a:solidFill>
                <a:effectLst>
                  <a:outerShdw blurRad="38100" dist="38100" dir="2700000" algn="tl">
                    <a:srgbClr val="C0C0C0"/>
                  </a:outerShdw>
                </a:effectLst>
                <a:latin typeface="黑体" panose="02010609060101010101" pitchFamily="49" charset="-122"/>
                <a:ea typeface="黑体" panose="02010609060101010101" pitchFamily="49" charset="-122"/>
                <a:cs typeface="黑体" panose="02010609060101010101" pitchFamily="49" charset="-122"/>
              </a:rPr>
              <a:t>相电流</a:t>
            </a:r>
            <a:r>
              <a:rPr kumimoji="1" lang="en-US" altLang="zh-CN" sz="2800" b="1" dirty="0">
                <a:solidFill>
                  <a:schemeClr val="tx1"/>
                </a:solidFill>
                <a:effectLst>
                  <a:outerShdw blurRad="38100" dist="38100" dir="2700000" algn="tl">
                    <a:srgbClr val="C0C0C0"/>
                  </a:outerShdw>
                </a:effectLst>
                <a:latin typeface="黑体" panose="02010609060101010101" pitchFamily="49" charset="-122"/>
                <a:ea typeface="黑体" panose="02010609060101010101" pitchFamily="49" charset="-122"/>
                <a:cs typeface="黑体" panose="02010609060101010101" pitchFamily="49" charset="-122"/>
              </a:rPr>
              <a:t>:  </a:t>
            </a:r>
            <a:r>
              <a:rPr kumimoji="1" lang="zh-CN" altLang="en-US" sz="2800" b="1" dirty="0">
                <a:solidFill>
                  <a:schemeClr val="tx1"/>
                </a:solidFill>
                <a:effectLst>
                  <a:outerShdw blurRad="38100" dist="38100" dir="2700000" algn="tl">
                    <a:srgbClr val="C0C0C0"/>
                  </a:outerShdw>
                </a:effectLst>
                <a:latin typeface="黑体" panose="02010609060101010101" pitchFamily="49" charset="-122"/>
                <a:ea typeface="黑体" panose="02010609060101010101" pitchFamily="49" charset="-122"/>
                <a:cs typeface="黑体" panose="02010609060101010101" pitchFamily="49" charset="-122"/>
              </a:rPr>
              <a:t>流过每相负载的电流</a:t>
            </a:r>
            <a:r>
              <a:rPr kumimoji="1" lang="zh-CN" altLang="en-US" sz="2800" b="1" dirty="0">
                <a:solidFill>
                  <a:schemeClr val="lt1"/>
                </a:solidFill>
                <a:effectLst>
                  <a:outerShdw blurRad="38100" dist="38100" dir="2700000" algn="tl">
                    <a:srgbClr val="C0C0C0"/>
                  </a:outerShdw>
                </a:effectLst>
                <a:latin typeface="黑体" panose="02010609060101010101" pitchFamily="49" charset="-122"/>
                <a:ea typeface="黑体" panose="02010609060101010101" pitchFamily="49" charset="-122"/>
                <a:cs typeface="黑体" panose="02010609060101010101" pitchFamily="49" charset="-122"/>
              </a:rPr>
              <a:t>   </a:t>
            </a:r>
            <a:r>
              <a:rPr kumimoji="1" lang="zh-CN" altLang="en-US" sz="2800" b="1" dirty="0">
                <a:solidFill>
                  <a:schemeClr val="tx1"/>
                </a:solidFill>
                <a:effectLst>
                  <a:outerShdw blurRad="38100" dist="38100" dir="2700000" algn="tl">
                    <a:srgbClr val="C0C0C0"/>
                  </a:outerShdw>
                </a:effectLst>
                <a:latin typeface="黑体" panose="02010609060101010101" pitchFamily="49" charset="-122"/>
                <a:ea typeface="黑体" panose="02010609060101010101" pitchFamily="49" charset="-122"/>
                <a:cs typeface="黑体" panose="02010609060101010101" pitchFamily="49" charset="-122"/>
              </a:rPr>
              <a:t>、   、    、</a:t>
            </a:r>
            <a:endParaRPr kumimoji="1" lang="zh-CN" altLang="en-US" sz="2800" b="1" dirty="0">
              <a:solidFill>
                <a:schemeClr val="tx1"/>
              </a:solidFill>
              <a:effectLst>
                <a:outerShdw blurRad="38100" dist="38100" dir="2700000" algn="tl">
                  <a:srgbClr val="C0C0C0"/>
                </a:outerShdw>
              </a:effectLst>
              <a:latin typeface="黑体" panose="02010609060101010101" pitchFamily="49" charset="-122"/>
              <a:ea typeface="黑体" panose="02010609060101010101" pitchFamily="49" charset="-122"/>
              <a:cs typeface="黑体" panose="02010609060101010101" pitchFamily="49" charset="-122"/>
            </a:endParaRPr>
          </a:p>
        </p:txBody>
      </p:sp>
      <p:graphicFrame>
        <p:nvGraphicFramePr>
          <p:cNvPr id="22" name="Object 64"/>
          <p:cNvGraphicFramePr>
            <a:graphicFrameLocks noChangeAspect="1"/>
          </p:cNvGraphicFramePr>
          <p:nvPr/>
        </p:nvGraphicFramePr>
        <p:xfrm>
          <a:off x="5637530" y="4842510"/>
          <a:ext cx="530225" cy="563880"/>
        </p:xfrm>
        <a:graphic>
          <a:graphicData uri="http://schemas.openxmlformats.org/presentationml/2006/ole">
            <mc:AlternateContent xmlns:mc="http://schemas.openxmlformats.org/markup-compatibility/2006">
              <mc:Choice xmlns:v="urn:schemas-microsoft-com:vml" Requires="v">
                <p:oleObj spid="_x0000_s24606" name="Equation" r:id="rId5" imgW="171450" imgH="179705" progId="Equation.3">
                  <p:embed/>
                </p:oleObj>
              </mc:Choice>
              <mc:Fallback>
                <p:oleObj name="Equation" r:id="rId5" imgW="171450" imgH="179705" progId="Equation.3">
                  <p:embed/>
                  <p:pic>
                    <p:nvPicPr>
                      <p:cNvPr id="0" name="图片 2460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637530" y="4842510"/>
                        <a:ext cx="530225" cy="56388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23" name="Object 65"/>
          <p:cNvGraphicFramePr>
            <a:graphicFrameLocks noChangeAspect="1"/>
          </p:cNvGraphicFramePr>
          <p:nvPr/>
        </p:nvGraphicFramePr>
        <p:xfrm>
          <a:off x="6399530" y="4872990"/>
          <a:ext cx="530225" cy="593725"/>
        </p:xfrm>
        <a:graphic>
          <a:graphicData uri="http://schemas.openxmlformats.org/presentationml/2006/ole">
            <mc:AlternateContent xmlns:mc="http://schemas.openxmlformats.org/markup-compatibility/2006">
              <mc:Choice xmlns:v="urn:schemas-microsoft-com:vml" Requires="v">
                <p:oleObj spid="_x0000_s24607" name="Equation" r:id="rId7" imgW="171450" imgH="187960" progId="Equation.3">
                  <p:embed/>
                </p:oleObj>
              </mc:Choice>
              <mc:Fallback>
                <p:oleObj name="Equation" r:id="rId7" imgW="171450" imgH="187960" progId="Equation.3">
                  <p:embed/>
                  <p:pic>
                    <p:nvPicPr>
                      <p:cNvPr id="0" name="图片 24606"/>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399530" y="4872990"/>
                        <a:ext cx="530225" cy="5937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24" name="Object 66"/>
          <p:cNvGraphicFramePr>
            <a:graphicFrameLocks noChangeAspect="1"/>
          </p:cNvGraphicFramePr>
          <p:nvPr/>
        </p:nvGraphicFramePr>
        <p:xfrm>
          <a:off x="7266940" y="4872990"/>
          <a:ext cx="535305" cy="595630"/>
        </p:xfrm>
        <a:graphic>
          <a:graphicData uri="http://schemas.openxmlformats.org/presentationml/2006/ole">
            <mc:AlternateContent xmlns:mc="http://schemas.openxmlformats.org/markup-compatibility/2006">
              <mc:Choice xmlns:v="urn:schemas-microsoft-com:vml" Requires="v">
                <p:oleObj spid="_x0000_s24608" name="Equation" r:id="rId9" imgW="171450" imgH="187960" progId="Equation.3">
                  <p:embed/>
                </p:oleObj>
              </mc:Choice>
              <mc:Fallback>
                <p:oleObj name="Equation" r:id="rId9" imgW="171450" imgH="187960" progId="Equation.3">
                  <p:embed/>
                  <p:pic>
                    <p:nvPicPr>
                      <p:cNvPr id="0" name="图片 24607"/>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7266940" y="4872990"/>
                        <a:ext cx="535305" cy="59563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26" name="Rectangle 68"/>
          <p:cNvSpPr>
            <a:spLocks noChangeArrowheads="1"/>
          </p:cNvSpPr>
          <p:nvPr>
            <p:custDataLst>
              <p:tags r:id="rId11"/>
            </p:custDataLst>
          </p:nvPr>
        </p:nvSpPr>
        <p:spPr bwMode="auto">
          <a:xfrm>
            <a:off x="762000" y="5727700"/>
            <a:ext cx="4053205" cy="521970"/>
          </a:xfrm>
          <a:prstGeom prst="rect">
            <a:avLst/>
          </a:prstGeom>
          <a:noFill/>
          <a:ln>
            <a:noFill/>
          </a:ln>
          <a:effectLst/>
        </p:spPr>
        <p:txBody>
          <a:bodyPr wrap="none">
            <a:spAutoFit/>
          </a:bodyPr>
          <a:lstStyle/>
          <a:p>
            <a:pPr eaLnBrk="1" hangingPunct="1">
              <a:spcBef>
                <a:spcPct val="50000"/>
              </a:spcBef>
            </a:pPr>
            <a:r>
              <a:rPr kumimoji="1" lang="zh-CN" altLang="en-US" sz="2800" b="1" dirty="0">
                <a:solidFill>
                  <a:schemeClr val="tx1"/>
                </a:solidFill>
                <a:effectLst>
                  <a:outerShdw blurRad="38100" dist="38100" dir="2700000" algn="tl">
                    <a:srgbClr val="C0C0C0"/>
                  </a:outerShdw>
                </a:effectLst>
                <a:latin typeface="黑体" panose="02010609060101010101" pitchFamily="49" charset="-122"/>
                <a:ea typeface="黑体" panose="02010609060101010101" pitchFamily="49" charset="-122"/>
                <a:cs typeface="黑体" panose="02010609060101010101" pitchFamily="49" charset="-122"/>
              </a:rPr>
              <a:t>线电流</a:t>
            </a:r>
            <a:r>
              <a:rPr kumimoji="1" lang="en-US" altLang="zh-CN" sz="2800" b="1" dirty="0">
                <a:solidFill>
                  <a:schemeClr val="tx1"/>
                </a:solidFill>
                <a:effectLst>
                  <a:outerShdw blurRad="38100" dist="38100" dir="2700000" algn="tl">
                    <a:srgbClr val="C0C0C0"/>
                  </a:outerShdw>
                </a:effectLst>
                <a:latin typeface="黑体" panose="02010609060101010101" pitchFamily="49" charset="-122"/>
                <a:ea typeface="黑体" panose="02010609060101010101" pitchFamily="49" charset="-122"/>
                <a:cs typeface="黑体" panose="02010609060101010101" pitchFamily="49" charset="-122"/>
              </a:rPr>
              <a:t>:  </a:t>
            </a:r>
            <a:r>
              <a:rPr kumimoji="1" lang="zh-CN" altLang="en-US" sz="2800" b="1" dirty="0">
                <a:solidFill>
                  <a:schemeClr val="tx1"/>
                </a:solidFill>
                <a:effectLst>
                  <a:outerShdw blurRad="38100" dist="38100" dir="2700000" algn="tl">
                    <a:srgbClr val="C0C0C0"/>
                  </a:outerShdw>
                </a:effectLst>
                <a:latin typeface="黑体" panose="02010609060101010101" pitchFamily="49" charset="-122"/>
                <a:ea typeface="黑体" panose="02010609060101010101" pitchFamily="49" charset="-122"/>
                <a:cs typeface="黑体" panose="02010609060101010101" pitchFamily="49" charset="-122"/>
              </a:rPr>
              <a:t>流过端线的电流</a:t>
            </a:r>
            <a:endParaRPr kumimoji="1" lang="zh-CN" altLang="en-US" sz="2800" b="1" dirty="0">
              <a:solidFill>
                <a:schemeClr val="tx1"/>
              </a:solidFill>
              <a:effectLst>
                <a:outerShdw blurRad="38100" dist="38100" dir="2700000" algn="tl">
                  <a:srgbClr val="C0C0C0"/>
                </a:outerShdw>
              </a:effectLst>
              <a:latin typeface="黑体" panose="02010609060101010101" pitchFamily="49" charset="-122"/>
              <a:ea typeface="黑体" panose="02010609060101010101" pitchFamily="49" charset="-122"/>
              <a:cs typeface="黑体" panose="02010609060101010101" pitchFamily="49" charset="-122"/>
            </a:endParaRPr>
          </a:p>
        </p:txBody>
      </p:sp>
      <p:graphicFrame>
        <p:nvGraphicFramePr>
          <p:cNvPr id="27" name="Object 69"/>
          <p:cNvGraphicFramePr>
            <a:graphicFrameLocks noChangeAspect="1"/>
          </p:cNvGraphicFramePr>
          <p:nvPr/>
        </p:nvGraphicFramePr>
        <p:xfrm>
          <a:off x="5071110" y="5800725"/>
          <a:ext cx="1577975" cy="551180"/>
        </p:xfrm>
        <a:graphic>
          <a:graphicData uri="http://schemas.openxmlformats.org/presentationml/2006/ole">
            <mc:AlternateContent xmlns:mc="http://schemas.openxmlformats.org/markup-compatibility/2006">
              <mc:Choice xmlns:v="urn:schemas-microsoft-com:vml" Requires="v">
                <p:oleObj spid="_x0000_s24609" name="Equation" r:id="rId12" imgW="571500" imgH="187960" progId="Equation.3">
                  <p:embed/>
                </p:oleObj>
              </mc:Choice>
              <mc:Fallback>
                <p:oleObj name="Equation" r:id="rId12" imgW="571500" imgH="187960" progId="Equation.3">
                  <p:embed/>
                  <p:pic>
                    <p:nvPicPr>
                      <p:cNvPr id="0" name="图片 24608"/>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5071110" y="5800725"/>
                        <a:ext cx="1577975" cy="55118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pSp>
        <p:nvGrpSpPr>
          <p:cNvPr id="9" name="组合 8"/>
          <p:cNvGrpSpPr/>
          <p:nvPr/>
        </p:nvGrpSpPr>
        <p:grpSpPr>
          <a:xfrm>
            <a:off x="6985" y="414655"/>
            <a:ext cx="9143365" cy="461010"/>
            <a:chOff x="11" y="653"/>
            <a:chExt cx="14399" cy="726"/>
          </a:xfrm>
        </p:grpSpPr>
        <p:grpSp>
          <p:nvGrpSpPr>
            <p:cNvPr id="2" name="组合 1"/>
            <p:cNvGrpSpPr/>
            <p:nvPr/>
          </p:nvGrpSpPr>
          <p:grpSpPr>
            <a:xfrm rot="0">
              <a:off x="6546" y="653"/>
              <a:ext cx="7864" cy="640"/>
              <a:chOff x="6546" y="653"/>
              <a:chExt cx="7864" cy="640"/>
            </a:xfrm>
          </p:grpSpPr>
          <p:grpSp>
            <p:nvGrpSpPr>
              <p:cNvPr id="3" name="组合 2"/>
              <p:cNvGrpSpPr/>
              <p:nvPr/>
            </p:nvGrpSpPr>
            <p:grpSpPr>
              <a:xfrm rot="0">
                <a:off x="6546" y="653"/>
                <a:ext cx="7865" cy="628"/>
                <a:chOff x="4774" y="800"/>
                <a:chExt cx="7865" cy="628"/>
              </a:xfrm>
            </p:grpSpPr>
            <p:sp>
              <p:nvSpPr>
                <p:cNvPr id="4" name="文本框 3"/>
                <p:cNvSpPr txBox="1"/>
                <p:nvPr/>
              </p:nvSpPr>
              <p:spPr>
                <a:xfrm>
                  <a:off x="6743" y="800"/>
                  <a:ext cx="1984" cy="628"/>
                </a:xfrm>
                <a:prstGeom prst="rect">
                  <a:avLst/>
                </a:prstGeom>
                <a:solidFill>
                  <a:srgbClr val="007AAE"/>
                </a:solidFill>
                <a:extLst>
                  <a:ext uri="{909E8E84-426E-40DD-AFC4-6F175D3DCCD1}">
                    <a14:hiddenFill xmlns:a14="http://schemas.microsoft.com/office/drawing/2010/main">
                      <a:gradFill rotWithShape="1">
                        <a:gsLst>
                          <a:gs pos="0">
                            <a:schemeClr val="accent1">
                              <a:lumMod val="110000"/>
                              <a:satMod val="105000"/>
                              <a:tint val="67000"/>
                            </a:schemeClr>
                          </a:gs>
                          <a:gs pos="50000">
                            <a:schemeClr val="accent1">
                              <a:lumMod val="105000"/>
                              <a:satMod val="103000"/>
                              <a:tint val="73000"/>
                            </a:schemeClr>
                          </a:gs>
                          <a:gs pos="100000">
                            <a:schemeClr val="accent1">
                              <a:lumMod val="105000"/>
                              <a:satMod val="109000"/>
                              <a:tint val="81000"/>
                            </a:schemeClr>
                          </a:gs>
                        </a:gsLst>
                        <a:lin ang="5400000" scaled="0"/>
                      </a:gradFill>
                    </a14:hiddenFill>
                  </a:ext>
                </a:extLst>
              </p:spPr>
              <p:style>
                <a:lnRef idx="0">
                  <a:srgbClr val="FFFFFF"/>
                </a:lnRef>
                <a:fillRef idx="2">
                  <a:schemeClr val="accent1"/>
                </a:fillRef>
                <a:effectRef idx="0">
                  <a:srgbClr val="FFFFFF"/>
                </a:effectRef>
                <a:fontRef idx="minor">
                  <a:schemeClr val="lt1"/>
                </a:fontRef>
              </p:style>
              <p:txBody>
                <a:bodyPr wrap="square" rtlCol="0">
                  <a:spAutoFit/>
                </a:bodyPr>
                <a:p>
                  <a:pPr algn="ctr"/>
                  <a:r>
                    <a:rPr lang="zh-CN" altLang="en-US" sz="2000" b="1">
                      <a:latin typeface="黑体" panose="02010609060101010101" pitchFamily="49" charset="-122"/>
                      <a:ea typeface="黑体" panose="02010609060101010101" pitchFamily="49" charset="-122"/>
                    </a:rPr>
                    <a:t>讲授新知</a:t>
                  </a:r>
                  <a:endParaRPr lang="zh-CN" altLang="en-US" sz="2000" b="1">
                    <a:latin typeface="黑体" panose="02010609060101010101" pitchFamily="49" charset="-122"/>
                    <a:ea typeface="黑体" panose="02010609060101010101" pitchFamily="49" charset="-122"/>
                  </a:endParaRPr>
                </a:p>
              </p:txBody>
            </p:sp>
            <p:sp>
              <p:nvSpPr>
                <p:cNvPr id="25" name="文本框 24"/>
                <p:cNvSpPr txBox="1"/>
                <p:nvPr/>
              </p:nvSpPr>
              <p:spPr>
                <a:xfrm>
                  <a:off x="8699" y="800"/>
                  <a:ext cx="1984" cy="628"/>
                </a:xfrm>
                <a:prstGeom prst="rect">
                  <a:avLst/>
                </a:prstGeom>
                <a:noFill/>
              </p:spPr>
              <p:txBody>
                <a:bodyPr wrap="square" rtlCol="0">
                  <a:spAutoFit/>
                </a:bodyPr>
                <a:p>
                  <a:pPr algn="ctr"/>
                  <a:r>
                    <a:rPr lang="zh-CN" altLang="en-US" sz="2000" b="1">
                      <a:latin typeface="黑体" panose="02010609060101010101" pitchFamily="49" charset="-122"/>
                      <a:ea typeface="黑体" panose="02010609060101010101" pitchFamily="49" charset="-122"/>
                    </a:rPr>
                    <a:t>课堂小结</a:t>
                  </a:r>
                  <a:endParaRPr lang="zh-CN" altLang="en-US" sz="2000" b="1">
                    <a:latin typeface="黑体" panose="02010609060101010101" pitchFamily="49" charset="-122"/>
                    <a:ea typeface="黑体" panose="02010609060101010101" pitchFamily="49" charset="-122"/>
                  </a:endParaRPr>
                </a:p>
              </p:txBody>
            </p:sp>
            <p:sp>
              <p:nvSpPr>
                <p:cNvPr id="5" name="文本框 4"/>
                <p:cNvSpPr txBox="1"/>
                <p:nvPr/>
              </p:nvSpPr>
              <p:spPr>
                <a:xfrm>
                  <a:off x="10655" y="800"/>
                  <a:ext cx="1984" cy="628"/>
                </a:xfrm>
                <a:prstGeom prst="rect">
                  <a:avLst/>
                </a:prstGeom>
                <a:noFill/>
              </p:spPr>
              <p:txBody>
                <a:bodyPr wrap="square" rtlCol="0">
                  <a:spAutoFit/>
                </a:bodyPr>
                <a:p>
                  <a:pPr algn="ctr"/>
                  <a:r>
                    <a:rPr lang="zh-CN" altLang="en-US" sz="2000" b="1">
                      <a:latin typeface="黑体" panose="02010609060101010101" pitchFamily="49" charset="-122"/>
                      <a:ea typeface="黑体" panose="02010609060101010101" pitchFamily="49" charset="-122"/>
                    </a:rPr>
                    <a:t>课后作业</a:t>
                  </a:r>
                  <a:endParaRPr lang="zh-CN" altLang="en-US" sz="2000" b="1">
                    <a:latin typeface="黑体" panose="02010609060101010101" pitchFamily="49" charset="-122"/>
                    <a:ea typeface="黑体" panose="02010609060101010101" pitchFamily="49" charset="-122"/>
                  </a:endParaRPr>
                </a:p>
              </p:txBody>
            </p:sp>
            <p:sp>
              <p:nvSpPr>
                <p:cNvPr id="6" name="文本框 5"/>
                <p:cNvSpPr txBox="1"/>
                <p:nvPr/>
              </p:nvSpPr>
              <p:spPr>
                <a:xfrm>
                  <a:off x="4774" y="800"/>
                  <a:ext cx="1984" cy="628"/>
                </a:xfrm>
                <a:prstGeom prst="rect">
                  <a:avLst/>
                </a:prstGeom>
                <a:ln>
                  <a:noFill/>
                </a:ln>
              </p:spPr>
              <p:style>
                <a:lnRef idx="3">
                  <a:schemeClr val="accent4"/>
                </a:lnRef>
                <a:fillRef idx="0">
                  <a:srgbClr val="FFFFFF"/>
                </a:fillRef>
                <a:effectRef idx="0">
                  <a:srgbClr val="FFFFFF"/>
                </a:effectRef>
                <a:fontRef idx="minor">
                  <a:schemeClr val="tx1"/>
                </a:fontRef>
              </p:style>
              <p:txBody>
                <a:bodyPr wrap="square" rtlCol="0">
                  <a:spAutoFit/>
                </a:bodyPr>
                <a:p>
                  <a:pPr algn="ctr"/>
                  <a:r>
                    <a:rPr lang="zh-CN" altLang="en-US" sz="2000" b="1">
                      <a:solidFill>
                        <a:schemeClr val="tx1"/>
                      </a:solidFill>
                      <a:latin typeface="黑体" panose="02010609060101010101" pitchFamily="49" charset="-122"/>
                      <a:ea typeface="黑体" panose="02010609060101010101" pitchFamily="49" charset="-122"/>
                    </a:rPr>
                    <a:t>课堂导入</a:t>
                  </a:r>
                  <a:endParaRPr lang="zh-CN" altLang="en-US" sz="2000" b="1">
                    <a:solidFill>
                      <a:schemeClr val="tx1"/>
                    </a:solidFill>
                    <a:latin typeface="黑体" panose="02010609060101010101" pitchFamily="49" charset="-122"/>
                    <a:ea typeface="黑体" panose="02010609060101010101" pitchFamily="49" charset="-122"/>
                  </a:endParaRPr>
                </a:p>
              </p:txBody>
            </p:sp>
          </p:grpSp>
          <p:cxnSp>
            <p:nvCxnSpPr>
              <p:cNvPr id="28" name="直接连接符 27"/>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sp>
          <p:nvSpPr>
            <p:cNvPr id="8" name="文本框 7"/>
            <p:cNvSpPr txBox="1"/>
            <p:nvPr/>
          </p:nvSpPr>
          <p:spPr>
            <a:xfrm>
              <a:off x="11" y="654"/>
              <a:ext cx="12276" cy="725"/>
            </a:xfrm>
            <a:prstGeom prst="rect">
              <a:avLst/>
            </a:prstGeom>
            <a:noFill/>
          </p:spPr>
          <p:txBody>
            <a:bodyPr wrap="square" rtlCol="0" anchor="t">
              <a:spAutoFit/>
            </a:bodyPr>
            <a:p>
              <a:pPr>
                <a:spcBef>
                  <a:spcPct val="50000"/>
                </a:spcBef>
              </a:pPr>
              <a:r>
                <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单元3</a:t>
              </a:r>
              <a:r>
                <a:rPr kumimoji="1" lang="en-US" altLang="zh-CN"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负载的</a:t>
              </a:r>
              <a:r>
                <a:rPr kumimoji="1" lang="en-US"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a:t>
              </a:r>
              <a:r>
                <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形连接</a:t>
              </a:r>
              <a:endPar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p:txBody>
        </p:sp>
      </p:grpSp>
      <p:sp>
        <p:nvSpPr>
          <p:cNvPr id="13" name="文本框 12"/>
          <p:cNvSpPr txBox="1"/>
          <p:nvPr>
            <p:custDataLst>
              <p:tags r:id="rId14"/>
            </p:custDataLst>
          </p:nvPr>
        </p:nvSpPr>
        <p:spPr>
          <a:xfrm>
            <a:off x="184150" y="902970"/>
            <a:ext cx="7143750" cy="460375"/>
          </a:xfrm>
          <a:prstGeom prst="rect">
            <a:avLst/>
          </a:prstGeom>
          <a:noFill/>
        </p:spPr>
        <p:txBody>
          <a:bodyPr wrap="square" rtlCol="0" anchor="t">
            <a:spAutoFit/>
          </a:bodyPr>
          <a:p>
            <a:pPr algn="l" eaLnBrk="1" hangingPunct="1">
              <a:buClrTx/>
              <a:buSzTx/>
              <a:buFontTx/>
            </a:pPr>
            <a:r>
              <a:rPr lang="zh-CN" sz="2400" b="1" dirty="0">
                <a:ln w="9525">
                  <a:solidFill>
                    <a:schemeClr val="bg1"/>
                  </a:solidFill>
                  <a:prstDash val="solid"/>
                </a:ln>
                <a:solidFill>
                  <a:schemeClr val="dk1">
                    <a:lumMod val="85000"/>
                    <a:lumOff val="15000"/>
                  </a:schemeClr>
                </a:solidFill>
                <a:effectLst>
                  <a:outerShdw blurRad="12700" dist="38100" dir="2700000" algn="tl" rotWithShape="0">
                    <a:schemeClr val="bg1">
                      <a:lumMod val="50000"/>
                    </a:schemeClr>
                  </a:outerShdw>
                </a:effectLst>
                <a:latin typeface="黑体" panose="02010609060101010101" pitchFamily="49" charset="-122"/>
                <a:ea typeface="黑体" panose="02010609060101010101" pitchFamily="49" charset="-122"/>
                <a:cs typeface="黑体" panose="02010609060101010101" pitchFamily="49" charset="-122"/>
                <a:sym typeface="+mn-ea"/>
              </a:rPr>
              <a:t>一、</a:t>
            </a:r>
            <a:r>
              <a:rPr lang="en-US" altLang="zh-CN" sz="2400" b="1" dirty="0">
                <a:ln w="9525">
                  <a:solidFill>
                    <a:schemeClr val="bg1"/>
                  </a:solidFill>
                  <a:prstDash val="solid"/>
                </a:ln>
                <a:solidFill>
                  <a:schemeClr val="dk1">
                    <a:lumMod val="85000"/>
                    <a:lumOff val="15000"/>
                  </a:schemeClr>
                </a:solidFill>
                <a:effectLst>
                  <a:outerShdw blurRad="12700" dist="38100" dir="2700000" algn="tl" rotWithShape="0">
                    <a:schemeClr val="bg1">
                      <a:lumMod val="50000"/>
                    </a:schemeClr>
                  </a:outerShdw>
                </a:effectLst>
                <a:latin typeface="黑体" panose="02010609060101010101" pitchFamily="49" charset="-122"/>
                <a:ea typeface="黑体" panose="02010609060101010101" pitchFamily="49" charset="-122"/>
                <a:cs typeface="黑体" panose="02010609060101010101" pitchFamily="49" charset="-122"/>
              </a:rPr>
              <a:t> </a:t>
            </a:r>
            <a:r>
              <a:rPr lang="zh-CN" alt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对称负载的△形连接</a:t>
            </a:r>
            <a:endParaRPr lang="zh-CN" altLang="en-US" sz="2400" b="1" dirty="0">
              <a:ln w="9525">
                <a:solidFill>
                  <a:schemeClr val="bg1"/>
                </a:solidFill>
                <a:prstDash val="solid"/>
              </a:ln>
              <a:solidFill>
                <a:schemeClr val="dk1">
                  <a:lumMod val="85000"/>
                  <a:lumOff val="15000"/>
                </a:schemeClr>
              </a:solidFill>
              <a:effectLst>
                <a:outerShdw blurRad="12700" dist="38100" dir="2700000" algn="tl" rotWithShape="0">
                  <a:schemeClr val="bg1">
                    <a:lumMod val="50000"/>
                  </a:schemeClr>
                </a:outerShdw>
              </a:effectLst>
              <a:latin typeface="黑体" panose="02010609060101010101" pitchFamily="49" charset="-122"/>
              <a:ea typeface="黑体" panose="02010609060101010101" pitchFamily="49" charset="-122"/>
              <a:cs typeface="黑体" panose="02010609060101010101" pitchFamily="49" charset="-122"/>
              <a:sym typeface="+mn-ea"/>
            </a:endParaRPr>
          </a:p>
        </p:txBody>
      </p:sp>
    </p:spTree>
    <p:custDataLst>
      <p:tags r:id="rId15"/>
    </p:custData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sp>
        <p:nvSpPr>
          <p:cNvPr id="28" name="Rectangle 129"/>
          <p:cNvSpPr>
            <a:spLocks noChangeArrowheads="1"/>
          </p:cNvSpPr>
          <p:nvPr/>
        </p:nvSpPr>
        <p:spPr bwMode="auto">
          <a:xfrm>
            <a:off x="609600" y="1632108"/>
            <a:ext cx="4510405" cy="11684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p>
            <a:pPr eaLnBrk="1" hangingPunct="1">
              <a:spcBef>
                <a:spcPct val="50000"/>
              </a:spcBef>
            </a:pPr>
            <a:r>
              <a:rPr kumimoji="1" lang="en-US" altLang="zh-CN" sz="2800" b="1" dirty="0">
                <a:solidFill>
                  <a:srgbClr val="000000"/>
                </a:solidFill>
                <a:latin typeface="黑体" panose="02010609060101010101" pitchFamily="49" charset="-122"/>
                <a:ea typeface="黑体" panose="02010609060101010101" pitchFamily="49" charset="-122"/>
                <a:cs typeface="黑体" panose="02010609060101010101" pitchFamily="49" charset="-122"/>
              </a:rPr>
              <a:t>1</a:t>
            </a:r>
            <a:r>
              <a:rPr kumimoji="1" lang="zh-CN" altLang="en-US" sz="2800" b="1" dirty="0">
                <a:solidFill>
                  <a:srgbClr val="000000"/>
                </a:solidFill>
                <a:latin typeface="黑体" panose="02010609060101010101" pitchFamily="49" charset="-122"/>
                <a:ea typeface="黑体" panose="02010609060101010101" pitchFamily="49" charset="-122"/>
                <a:cs typeface="黑体" panose="02010609060101010101" pitchFamily="49" charset="-122"/>
              </a:rPr>
              <a:t>、负载相电压</a:t>
            </a:r>
            <a:r>
              <a:rPr kumimoji="1" lang="en-US" altLang="zh-CN" sz="2800" b="1" dirty="0">
                <a:solidFill>
                  <a:srgbClr val="000000"/>
                </a:solidFill>
                <a:latin typeface="黑体" panose="02010609060101010101" pitchFamily="49" charset="-122"/>
                <a:ea typeface="黑体" panose="02010609060101010101" pitchFamily="49" charset="-122"/>
                <a:cs typeface="黑体" panose="02010609060101010101" pitchFamily="49" charset="-122"/>
              </a:rPr>
              <a:t>=</a:t>
            </a:r>
            <a:r>
              <a:rPr kumimoji="1" lang="zh-CN" altLang="en-US" sz="2800" b="1" dirty="0">
                <a:solidFill>
                  <a:srgbClr val="000000"/>
                </a:solidFill>
                <a:latin typeface="黑体" panose="02010609060101010101" pitchFamily="49" charset="-122"/>
                <a:ea typeface="黑体" panose="02010609060101010101" pitchFamily="49" charset="-122"/>
                <a:cs typeface="黑体" panose="02010609060101010101" pitchFamily="49" charset="-122"/>
              </a:rPr>
              <a:t>电源线电压</a:t>
            </a:r>
            <a:endParaRPr kumimoji="1" lang="en-US" altLang="zh-CN" sz="2800" b="1" dirty="0">
              <a:solidFill>
                <a:srgbClr val="000000"/>
              </a:solidFill>
              <a:latin typeface="黑体" panose="02010609060101010101" pitchFamily="49" charset="-122"/>
              <a:ea typeface="黑体" panose="02010609060101010101" pitchFamily="49" charset="-122"/>
              <a:cs typeface="黑体" panose="02010609060101010101" pitchFamily="49" charset="-122"/>
            </a:endParaRPr>
          </a:p>
          <a:p>
            <a:pPr>
              <a:spcBef>
                <a:spcPct val="50000"/>
              </a:spcBef>
            </a:pPr>
            <a:r>
              <a:rPr lang="zh-CN" altLang="en-US" sz="2800" dirty="0">
                <a:solidFill>
                  <a:srgbClr val="000000"/>
                </a:solidFill>
                <a:latin typeface="黑体" panose="02010609060101010101" pitchFamily="49" charset="-122"/>
                <a:ea typeface="黑体" panose="02010609060101010101" pitchFamily="49" charset="-122"/>
                <a:cs typeface="黑体" panose="02010609060101010101" pitchFamily="49" charset="-122"/>
              </a:rPr>
              <a:t>即：</a:t>
            </a:r>
            <a:r>
              <a:rPr lang="en-US" altLang="zh-CN" sz="2800" dirty="0">
                <a:solidFill>
                  <a:srgbClr val="000000"/>
                </a:solidFill>
                <a:latin typeface="黑体" panose="02010609060101010101" pitchFamily="49" charset="-122"/>
                <a:ea typeface="黑体" panose="02010609060101010101" pitchFamily="49" charset="-122"/>
                <a:cs typeface="黑体" panose="02010609060101010101" pitchFamily="49" charset="-122"/>
              </a:rPr>
              <a:t>U</a:t>
            </a:r>
            <a:r>
              <a:rPr lang="en-US" altLang="zh-CN" sz="2800" b="1" baseline="-25000" dirty="0">
                <a:solidFill>
                  <a:srgbClr val="000000"/>
                </a:solidFill>
                <a:latin typeface="黑体" panose="02010609060101010101" pitchFamily="49" charset="-122"/>
                <a:ea typeface="黑体" panose="02010609060101010101" pitchFamily="49" charset="-122"/>
                <a:cs typeface="黑体" panose="02010609060101010101" pitchFamily="49" charset="-122"/>
              </a:rPr>
              <a:t>P</a:t>
            </a:r>
            <a:r>
              <a:rPr lang="en-US" altLang="zh-CN" sz="2000" dirty="0">
                <a:solidFill>
                  <a:srgbClr val="000000"/>
                </a:solidFill>
                <a:latin typeface="黑体" panose="02010609060101010101" pitchFamily="49" charset="-122"/>
                <a:ea typeface="黑体" panose="02010609060101010101" pitchFamily="49" charset="-122"/>
                <a:cs typeface="黑体" panose="02010609060101010101" pitchFamily="49" charset="-122"/>
              </a:rPr>
              <a:t>=</a:t>
            </a:r>
            <a:r>
              <a:rPr lang="en-US" altLang="zh-CN" sz="2800" dirty="0">
                <a:solidFill>
                  <a:srgbClr val="000000"/>
                </a:solidFill>
                <a:latin typeface="黑体" panose="02010609060101010101" pitchFamily="49" charset="-122"/>
                <a:ea typeface="黑体" panose="02010609060101010101" pitchFamily="49" charset="-122"/>
                <a:cs typeface="黑体" panose="02010609060101010101" pitchFamily="49" charset="-122"/>
              </a:rPr>
              <a:t>U</a:t>
            </a:r>
            <a:r>
              <a:rPr lang="en-US" altLang="zh-CN" sz="2800" b="1" baseline="-25000" dirty="0">
                <a:solidFill>
                  <a:srgbClr val="000000"/>
                </a:solidFill>
                <a:latin typeface="黑体" panose="02010609060101010101" pitchFamily="49" charset="-122"/>
                <a:ea typeface="黑体" panose="02010609060101010101" pitchFamily="49" charset="-122"/>
                <a:cs typeface="黑体" panose="02010609060101010101" pitchFamily="49" charset="-122"/>
              </a:rPr>
              <a:t>L</a:t>
            </a:r>
            <a:endParaRPr lang="en-US" altLang="zh-CN" sz="2800" b="1" baseline="-25000" dirty="0">
              <a:solidFill>
                <a:srgbClr val="000000"/>
              </a:solidFill>
              <a:latin typeface="黑体" panose="02010609060101010101" pitchFamily="49" charset="-122"/>
              <a:ea typeface="黑体" panose="02010609060101010101" pitchFamily="49" charset="-122"/>
              <a:cs typeface="黑体" panose="02010609060101010101" pitchFamily="49" charset="-122"/>
            </a:endParaRPr>
          </a:p>
        </p:txBody>
      </p:sp>
      <p:sp>
        <p:nvSpPr>
          <p:cNvPr id="31" name="Rectangle 127"/>
          <p:cNvSpPr>
            <a:spLocks noChangeArrowheads="1"/>
          </p:cNvSpPr>
          <p:nvPr/>
        </p:nvSpPr>
        <p:spPr bwMode="auto">
          <a:xfrm>
            <a:off x="685800" y="3034665"/>
            <a:ext cx="2286000" cy="52197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eaLnBrk="1" hangingPunct="1">
              <a:spcBef>
                <a:spcPct val="50000"/>
              </a:spcBef>
            </a:pPr>
            <a:r>
              <a:rPr kumimoji="1" lang="en-US" altLang="zh-CN" sz="2800" b="1" dirty="0">
                <a:solidFill>
                  <a:srgbClr val="000000"/>
                </a:solidFill>
                <a:latin typeface="黑体" panose="02010609060101010101" pitchFamily="49" charset="-122"/>
                <a:ea typeface="黑体" panose="02010609060101010101" pitchFamily="49" charset="-122"/>
                <a:cs typeface="黑体" panose="02010609060101010101" pitchFamily="49" charset="-122"/>
              </a:rPr>
              <a:t>2</a:t>
            </a:r>
            <a:r>
              <a:rPr kumimoji="1" lang="zh-CN" altLang="en-US" sz="2800" b="1" dirty="0">
                <a:solidFill>
                  <a:srgbClr val="000000"/>
                </a:solidFill>
                <a:latin typeface="黑体" panose="02010609060101010101" pitchFamily="49" charset="-122"/>
                <a:ea typeface="黑体" panose="02010609060101010101" pitchFamily="49" charset="-122"/>
                <a:cs typeface="黑体" panose="02010609060101010101" pitchFamily="49" charset="-122"/>
              </a:rPr>
              <a:t>、相电流</a:t>
            </a:r>
            <a:endParaRPr kumimoji="1" lang="zh-CN" altLang="en-US" sz="2800" b="1" dirty="0">
              <a:solidFill>
                <a:srgbClr val="000000"/>
              </a:solidFill>
              <a:latin typeface="黑体" panose="02010609060101010101" pitchFamily="49" charset="-122"/>
              <a:ea typeface="黑体" panose="02010609060101010101" pitchFamily="49" charset="-122"/>
              <a:cs typeface="黑体" panose="02010609060101010101" pitchFamily="49" charset="-122"/>
            </a:endParaRPr>
          </a:p>
        </p:txBody>
      </p:sp>
      <p:graphicFrame>
        <p:nvGraphicFramePr>
          <p:cNvPr id="4" name="对象 3"/>
          <p:cNvGraphicFramePr>
            <a:graphicFrameLocks noChangeAspect="1"/>
          </p:cNvGraphicFramePr>
          <p:nvPr/>
        </p:nvGraphicFramePr>
        <p:xfrm>
          <a:off x="2971800" y="2853690"/>
          <a:ext cx="3248025" cy="971550"/>
        </p:xfrm>
        <a:graphic>
          <a:graphicData uri="http://schemas.openxmlformats.org/presentationml/2006/ole">
            <mc:AlternateContent xmlns:mc="http://schemas.openxmlformats.org/markup-compatibility/2006">
              <mc:Choice xmlns:v="urn:schemas-microsoft-com:vml" Requires="v">
                <p:oleObj spid="_x0000_s23578" name="公式" r:id="rId2" imgW="1485265" imgH="444500" progId="Equation.3">
                  <p:embed/>
                </p:oleObj>
              </mc:Choice>
              <mc:Fallback>
                <p:oleObj name="公式" r:id="rId2" imgW="1485265" imgH="444500" progId="Equation.3">
                  <p:embed/>
                  <p:pic>
                    <p:nvPicPr>
                      <p:cNvPr id="0" name="Object 12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971800" y="2853690"/>
                        <a:ext cx="3248025" cy="971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32" name="Rectangle 130"/>
          <p:cNvSpPr>
            <a:spLocks noChangeArrowheads="1"/>
          </p:cNvSpPr>
          <p:nvPr/>
        </p:nvSpPr>
        <p:spPr bwMode="auto">
          <a:xfrm>
            <a:off x="685800" y="4177665"/>
            <a:ext cx="1900555" cy="52197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p>
            <a:pPr eaLnBrk="1" hangingPunct="1">
              <a:spcBef>
                <a:spcPct val="50000"/>
              </a:spcBef>
            </a:pPr>
            <a:r>
              <a:rPr kumimoji="1" lang="en-US" altLang="zh-CN" sz="2800" b="1" dirty="0">
                <a:solidFill>
                  <a:srgbClr val="000000"/>
                </a:solidFill>
                <a:latin typeface="黑体" panose="02010609060101010101" pitchFamily="49" charset="-122"/>
                <a:ea typeface="黑体" panose="02010609060101010101" pitchFamily="49" charset="-122"/>
                <a:cs typeface="黑体" panose="02010609060101010101" pitchFamily="49" charset="-122"/>
              </a:rPr>
              <a:t>3</a:t>
            </a:r>
            <a:r>
              <a:rPr kumimoji="1" lang="zh-CN" altLang="en-US" sz="2800" b="1" dirty="0">
                <a:solidFill>
                  <a:srgbClr val="000000"/>
                </a:solidFill>
                <a:latin typeface="黑体" panose="02010609060101010101" pitchFamily="49" charset="-122"/>
                <a:ea typeface="黑体" panose="02010609060101010101" pitchFamily="49" charset="-122"/>
                <a:cs typeface="黑体" panose="02010609060101010101" pitchFamily="49" charset="-122"/>
              </a:rPr>
              <a:t>、 线电流</a:t>
            </a:r>
            <a:endParaRPr kumimoji="1" lang="zh-CN" altLang="en-US" sz="2800" b="1" dirty="0">
              <a:solidFill>
                <a:srgbClr val="000000"/>
              </a:solidFill>
              <a:latin typeface="黑体" panose="02010609060101010101" pitchFamily="49" charset="-122"/>
              <a:ea typeface="黑体" panose="02010609060101010101" pitchFamily="49" charset="-122"/>
              <a:cs typeface="黑体" panose="02010609060101010101" pitchFamily="49" charset="-122"/>
            </a:endParaRPr>
          </a:p>
        </p:txBody>
      </p:sp>
      <p:graphicFrame>
        <p:nvGraphicFramePr>
          <p:cNvPr id="5" name="对象 4"/>
          <p:cNvGraphicFramePr>
            <a:graphicFrameLocks noChangeAspect="1"/>
          </p:cNvGraphicFramePr>
          <p:nvPr/>
        </p:nvGraphicFramePr>
        <p:xfrm>
          <a:off x="3101975" y="4217910"/>
          <a:ext cx="2895600" cy="498475"/>
        </p:xfrm>
        <a:graphic>
          <a:graphicData uri="http://schemas.openxmlformats.org/presentationml/2006/ole">
            <mc:AlternateContent xmlns:mc="http://schemas.openxmlformats.org/markup-compatibility/2006">
              <mc:Choice xmlns:v="urn:schemas-microsoft-com:vml" Requires="v">
                <p:oleObj spid="_x0000_s23579" name="公式" r:id="rId4" imgW="1175385" imgH="179705" progId="Equation.3">
                  <p:embed/>
                </p:oleObj>
              </mc:Choice>
              <mc:Fallback>
                <p:oleObj name="公式" r:id="rId4" imgW="1175385" imgH="179705" progId="Equation.3">
                  <p:embed/>
                  <p:pic>
                    <p:nvPicPr>
                      <p:cNvPr id="0" name="Object 13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101975" y="4217910"/>
                        <a:ext cx="2895600" cy="498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6" name="对象 5"/>
          <p:cNvGraphicFramePr>
            <a:graphicFrameLocks noChangeAspect="1"/>
          </p:cNvGraphicFramePr>
          <p:nvPr>
            <p:custDataLst>
              <p:tags r:id="rId6"/>
            </p:custDataLst>
          </p:nvPr>
        </p:nvGraphicFramePr>
        <p:xfrm>
          <a:off x="788988" y="5133340"/>
          <a:ext cx="7138897" cy="995351"/>
        </p:xfrm>
        <a:graphic>
          <a:graphicData uri="http://schemas.openxmlformats.org/presentationml/2006/ole">
            <mc:AlternateContent xmlns:mc="http://schemas.openxmlformats.org/markup-compatibility/2006">
              <mc:Choice xmlns:v="urn:schemas-microsoft-com:vml" Requires="v">
                <p:oleObj spid="_x0000_s23580" name="公式" r:id="rId7" imgW="92354400" imgH="12192000" progId="Equation.3">
                  <p:embed/>
                </p:oleObj>
              </mc:Choice>
              <mc:Fallback>
                <p:oleObj name="公式" r:id="rId7" imgW="92354400" imgH="12192000" progId="Equation.3">
                  <p:embed/>
                  <p:pic>
                    <p:nvPicPr>
                      <p:cNvPr id="0" name="Object 134"/>
                      <p:cNvPicPr>
                        <a:picLocks noChangeAspect="1" noChangeArrowheads="1"/>
                      </p:cNvPicPr>
                      <p:nvPr/>
                    </p:nvPicPr>
                    <p:blipFill>
                      <a:blip r:embed="rId8"/>
                      <a:srcRect/>
                      <a:stretch>
                        <a:fillRect/>
                      </a:stretch>
                    </p:blipFill>
                    <p:spPr bwMode="auto">
                      <a:xfrm>
                        <a:off x="788988" y="5133340"/>
                        <a:ext cx="7138897" cy="995351"/>
                      </a:xfrm>
                      <a:prstGeom prst="rect">
                        <a:avLst/>
                      </a:prstGeom>
                      <a:solidFill>
                        <a:srgbClr val="FFC000"/>
                      </a:solidFill>
                      <a:ln w="9525">
                        <a:solidFill>
                          <a:srgbClr val="FF9900"/>
                        </a:solidFill>
                        <a:miter lim="800000"/>
                        <a:headEnd/>
                        <a:tailEnd/>
                      </a:ln>
                      <a:effectLst/>
                    </p:spPr>
                  </p:pic>
                </p:oleObj>
              </mc:Fallback>
            </mc:AlternateContent>
          </a:graphicData>
        </a:graphic>
      </p:graphicFrame>
      <p:grpSp>
        <p:nvGrpSpPr>
          <p:cNvPr id="9" name="组合 8"/>
          <p:cNvGrpSpPr/>
          <p:nvPr/>
        </p:nvGrpSpPr>
        <p:grpSpPr>
          <a:xfrm>
            <a:off x="6985" y="414655"/>
            <a:ext cx="9143365" cy="461010"/>
            <a:chOff x="11" y="653"/>
            <a:chExt cx="14399" cy="726"/>
          </a:xfrm>
        </p:grpSpPr>
        <p:grpSp>
          <p:nvGrpSpPr>
            <p:cNvPr id="2" name="组合 1"/>
            <p:cNvGrpSpPr/>
            <p:nvPr/>
          </p:nvGrpSpPr>
          <p:grpSpPr>
            <a:xfrm rot="0">
              <a:off x="6546" y="653"/>
              <a:ext cx="7864" cy="640"/>
              <a:chOff x="6546" y="653"/>
              <a:chExt cx="7864" cy="640"/>
            </a:xfrm>
          </p:grpSpPr>
          <p:grpSp>
            <p:nvGrpSpPr>
              <p:cNvPr id="3" name="组合 2"/>
              <p:cNvGrpSpPr/>
              <p:nvPr/>
            </p:nvGrpSpPr>
            <p:grpSpPr>
              <a:xfrm rot="0">
                <a:off x="6546" y="653"/>
                <a:ext cx="7865" cy="628"/>
                <a:chOff x="4774" y="800"/>
                <a:chExt cx="7865" cy="628"/>
              </a:xfrm>
            </p:grpSpPr>
            <p:sp>
              <p:nvSpPr>
                <p:cNvPr id="7" name="文本框 6"/>
                <p:cNvSpPr txBox="1"/>
                <p:nvPr/>
              </p:nvSpPr>
              <p:spPr>
                <a:xfrm>
                  <a:off x="6743" y="800"/>
                  <a:ext cx="1984" cy="628"/>
                </a:xfrm>
                <a:prstGeom prst="rect">
                  <a:avLst/>
                </a:prstGeom>
                <a:solidFill>
                  <a:srgbClr val="007AAE"/>
                </a:solidFill>
                <a:extLst>
                  <a:ext uri="{909E8E84-426E-40DD-AFC4-6F175D3DCCD1}">
                    <a14:hiddenFill xmlns:a14="http://schemas.microsoft.com/office/drawing/2010/main">
                      <a:gradFill rotWithShape="1">
                        <a:gsLst>
                          <a:gs pos="0">
                            <a:schemeClr val="accent1">
                              <a:lumMod val="110000"/>
                              <a:satMod val="105000"/>
                              <a:tint val="67000"/>
                            </a:schemeClr>
                          </a:gs>
                          <a:gs pos="50000">
                            <a:schemeClr val="accent1">
                              <a:lumMod val="105000"/>
                              <a:satMod val="103000"/>
                              <a:tint val="73000"/>
                            </a:schemeClr>
                          </a:gs>
                          <a:gs pos="100000">
                            <a:schemeClr val="accent1">
                              <a:lumMod val="105000"/>
                              <a:satMod val="109000"/>
                              <a:tint val="81000"/>
                            </a:schemeClr>
                          </a:gs>
                        </a:gsLst>
                        <a:lin ang="5400000" scaled="0"/>
                      </a:gradFill>
                    </a14:hiddenFill>
                  </a:ext>
                </a:extLst>
              </p:spPr>
              <p:style>
                <a:lnRef idx="0">
                  <a:srgbClr val="FFFFFF"/>
                </a:lnRef>
                <a:fillRef idx="2">
                  <a:schemeClr val="accent1"/>
                </a:fillRef>
                <a:effectRef idx="0">
                  <a:srgbClr val="FFFFFF"/>
                </a:effectRef>
                <a:fontRef idx="minor">
                  <a:schemeClr val="lt1"/>
                </a:fontRef>
              </p:style>
              <p:txBody>
                <a:bodyPr wrap="square" rtlCol="0">
                  <a:spAutoFit/>
                </a:bodyPr>
                <a:p>
                  <a:pPr algn="ctr"/>
                  <a:r>
                    <a:rPr lang="zh-CN" altLang="en-US" sz="2000" b="1">
                      <a:latin typeface="黑体" panose="02010609060101010101" pitchFamily="49" charset="-122"/>
                      <a:ea typeface="黑体" panose="02010609060101010101" pitchFamily="49" charset="-122"/>
                    </a:rPr>
                    <a:t>讲授新知</a:t>
                  </a:r>
                  <a:endParaRPr lang="zh-CN" altLang="en-US" sz="2000" b="1">
                    <a:latin typeface="黑体" panose="02010609060101010101" pitchFamily="49" charset="-122"/>
                    <a:ea typeface="黑体" panose="02010609060101010101" pitchFamily="49" charset="-122"/>
                  </a:endParaRPr>
                </a:p>
              </p:txBody>
            </p:sp>
            <p:sp>
              <p:nvSpPr>
                <p:cNvPr id="25" name="文本框 24"/>
                <p:cNvSpPr txBox="1"/>
                <p:nvPr/>
              </p:nvSpPr>
              <p:spPr>
                <a:xfrm>
                  <a:off x="8699" y="800"/>
                  <a:ext cx="1984" cy="628"/>
                </a:xfrm>
                <a:prstGeom prst="rect">
                  <a:avLst/>
                </a:prstGeom>
                <a:noFill/>
              </p:spPr>
              <p:txBody>
                <a:bodyPr wrap="square" rtlCol="0">
                  <a:spAutoFit/>
                </a:bodyPr>
                <a:p>
                  <a:pPr algn="ctr"/>
                  <a:r>
                    <a:rPr lang="zh-CN" altLang="en-US" sz="2000" b="1">
                      <a:latin typeface="黑体" panose="02010609060101010101" pitchFamily="49" charset="-122"/>
                      <a:ea typeface="黑体" panose="02010609060101010101" pitchFamily="49" charset="-122"/>
                    </a:rPr>
                    <a:t>课堂小结</a:t>
                  </a:r>
                  <a:endParaRPr lang="zh-CN" altLang="en-US" sz="2000" b="1">
                    <a:latin typeface="黑体" panose="02010609060101010101" pitchFamily="49" charset="-122"/>
                    <a:ea typeface="黑体" panose="02010609060101010101" pitchFamily="49" charset="-122"/>
                  </a:endParaRPr>
                </a:p>
              </p:txBody>
            </p:sp>
            <p:sp>
              <p:nvSpPr>
                <p:cNvPr id="8" name="文本框 7"/>
                <p:cNvSpPr txBox="1"/>
                <p:nvPr/>
              </p:nvSpPr>
              <p:spPr>
                <a:xfrm>
                  <a:off x="10655" y="800"/>
                  <a:ext cx="1984" cy="628"/>
                </a:xfrm>
                <a:prstGeom prst="rect">
                  <a:avLst/>
                </a:prstGeom>
                <a:noFill/>
              </p:spPr>
              <p:txBody>
                <a:bodyPr wrap="square" rtlCol="0">
                  <a:spAutoFit/>
                </a:bodyPr>
                <a:p>
                  <a:pPr algn="ctr"/>
                  <a:r>
                    <a:rPr lang="zh-CN" altLang="en-US" sz="2000" b="1">
                      <a:latin typeface="黑体" panose="02010609060101010101" pitchFamily="49" charset="-122"/>
                      <a:ea typeface="黑体" panose="02010609060101010101" pitchFamily="49" charset="-122"/>
                    </a:rPr>
                    <a:t>课后作业</a:t>
                  </a:r>
                  <a:endParaRPr lang="zh-CN" altLang="en-US" sz="2000" b="1">
                    <a:latin typeface="黑体" panose="02010609060101010101" pitchFamily="49" charset="-122"/>
                    <a:ea typeface="黑体" panose="02010609060101010101" pitchFamily="49" charset="-122"/>
                  </a:endParaRPr>
                </a:p>
              </p:txBody>
            </p:sp>
            <p:sp>
              <p:nvSpPr>
                <p:cNvPr id="10" name="文本框 9"/>
                <p:cNvSpPr txBox="1"/>
                <p:nvPr/>
              </p:nvSpPr>
              <p:spPr>
                <a:xfrm>
                  <a:off x="4774" y="800"/>
                  <a:ext cx="1984" cy="628"/>
                </a:xfrm>
                <a:prstGeom prst="rect">
                  <a:avLst/>
                </a:prstGeom>
                <a:ln>
                  <a:noFill/>
                </a:ln>
              </p:spPr>
              <p:style>
                <a:lnRef idx="3">
                  <a:schemeClr val="accent4"/>
                </a:lnRef>
                <a:fillRef idx="0">
                  <a:srgbClr val="FFFFFF"/>
                </a:fillRef>
                <a:effectRef idx="0">
                  <a:srgbClr val="FFFFFF"/>
                </a:effectRef>
                <a:fontRef idx="minor">
                  <a:schemeClr val="tx1"/>
                </a:fontRef>
              </p:style>
              <p:txBody>
                <a:bodyPr wrap="square" rtlCol="0">
                  <a:spAutoFit/>
                </a:bodyPr>
                <a:p>
                  <a:pPr algn="ctr"/>
                  <a:r>
                    <a:rPr lang="zh-CN" altLang="en-US" sz="2000" b="1">
                      <a:solidFill>
                        <a:schemeClr val="tx1"/>
                      </a:solidFill>
                      <a:latin typeface="黑体" panose="02010609060101010101" pitchFamily="49" charset="-122"/>
                      <a:ea typeface="黑体" panose="02010609060101010101" pitchFamily="49" charset="-122"/>
                    </a:rPr>
                    <a:t>课堂导入</a:t>
                  </a:r>
                  <a:endParaRPr lang="zh-CN" altLang="en-US" sz="2000" b="1">
                    <a:solidFill>
                      <a:schemeClr val="tx1"/>
                    </a:solidFill>
                    <a:latin typeface="黑体" panose="02010609060101010101" pitchFamily="49" charset="-122"/>
                    <a:ea typeface="黑体" panose="02010609060101010101" pitchFamily="49" charset="-122"/>
                  </a:endParaRPr>
                </a:p>
              </p:txBody>
            </p:sp>
          </p:grpSp>
          <p:cxnSp>
            <p:nvCxnSpPr>
              <p:cNvPr id="11" name="直接连接符 10"/>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sp>
          <p:nvSpPr>
            <p:cNvPr id="12" name="文本框 11"/>
            <p:cNvSpPr txBox="1"/>
            <p:nvPr/>
          </p:nvSpPr>
          <p:spPr>
            <a:xfrm>
              <a:off x="11" y="654"/>
              <a:ext cx="12276" cy="725"/>
            </a:xfrm>
            <a:prstGeom prst="rect">
              <a:avLst/>
            </a:prstGeom>
            <a:noFill/>
          </p:spPr>
          <p:txBody>
            <a:bodyPr wrap="square" rtlCol="0" anchor="t">
              <a:spAutoFit/>
            </a:bodyPr>
            <a:p>
              <a:pPr>
                <a:spcBef>
                  <a:spcPct val="50000"/>
                </a:spcBef>
              </a:pPr>
              <a:r>
                <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单元3</a:t>
              </a:r>
              <a:r>
                <a:rPr kumimoji="1" lang="en-US" altLang="zh-CN"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负载的</a:t>
              </a:r>
              <a:r>
                <a:rPr kumimoji="1" lang="en-US"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a:t>
              </a:r>
              <a:r>
                <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形连接</a:t>
              </a:r>
              <a:endPar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p:txBody>
        </p:sp>
      </p:grpSp>
      <p:sp>
        <p:nvSpPr>
          <p:cNvPr id="13" name="文本框 12"/>
          <p:cNvSpPr txBox="1"/>
          <p:nvPr>
            <p:custDataLst>
              <p:tags r:id="rId9"/>
            </p:custDataLst>
          </p:nvPr>
        </p:nvSpPr>
        <p:spPr>
          <a:xfrm>
            <a:off x="184150" y="1118235"/>
            <a:ext cx="7143750" cy="460375"/>
          </a:xfrm>
          <a:prstGeom prst="rect">
            <a:avLst/>
          </a:prstGeom>
          <a:noFill/>
        </p:spPr>
        <p:txBody>
          <a:bodyPr wrap="square" rtlCol="0" anchor="t">
            <a:spAutoFit/>
          </a:bodyPr>
          <a:p>
            <a:pPr algn="l" eaLnBrk="1" hangingPunct="1">
              <a:buClrTx/>
              <a:buSzTx/>
              <a:buFontTx/>
            </a:pPr>
            <a:r>
              <a:rPr lang="zh-CN" sz="2400" b="1" dirty="0">
                <a:ln w="9525">
                  <a:solidFill>
                    <a:schemeClr val="bg1"/>
                  </a:solidFill>
                  <a:prstDash val="solid"/>
                </a:ln>
                <a:solidFill>
                  <a:schemeClr val="dk1">
                    <a:lumMod val="85000"/>
                    <a:lumOff val="15000"/>
                  </a:schemeClr>
                </a:solidFill>
                <a:effectLst>
                  <a:outerShdw blurRad="12700" dist="38100" dir="2700000" algn="tl" rotWithShape="0">
                    <a:schemeClr val="bg1">
                      <a:lumMod val="50000"/>
                    </a:schemeClr>
                  </a:outerShdw>
                </a:effectLst>
                <a:latin typeface="黑体" panose="02010609060101010101" pitchFamily="49" charset="-122"/>
                <a:ea typeface="黑体" panose="02010609060101010101" pitchFamily="49" charset="-122"/>
                <a:cs typeface="黑体" panose="02010609060101010101" pitchFamily="49" charset="-122"/>
                <a:sym typeface="+mn-ea"/>
              </a:rPr>
              <a:t>一、</a:t>
            </a:r>
            <a:r>
              <a:rPr lang="en-US" altLang="zh-CN" sz="2400" b="1" dirty="0">
                <a:ln w="9525">
                  <a:solidFill>
                    <a:schemeClr val="bg1"/>
                  </a:solidFill>
                  <a:prstDash val="solid"/>
                </a:ln>
                <a:solidFill>
                  <a:schemeClr val="dk1">
                    <a:lumMod val="85000"/>
                    <a:lumOff val="15000"/>
                  </a:schemeClr>
                </a:solidFill>
                <a:effectLst>
                  <a:outerShdw blurRad="12700" dist="38100" dir="2700000" algn="tl" rotWithShape="0">
                    <a:schemeClr val="bg1">
                      <a:lumMod val="50000"/>
                    </a:schemeClr>
                  </a:outerShdw>
                </a:effectLst>
                <a:latin typeface="黑体" panose="02010609060101010101" pitchFamily="49" charset="-122"/>
                <a:ea typeface="黑体" panose="02010609060101010101" pitchFamily="49" charset="-122"/>
                <a:cs typeface="黑体" panose="02010609060101010101" pitchFamily="49" charset="-122"/>
              </a:rPr>
              <a:t> </a:t>
            </a:r>
            <a:r>
              <a:rPr lang="zh-CN" alt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对称负载的△形连接</a:t>
            </a:r>
            <a:endParaRPr lang="zh-CN" altLang="en-US" sz="2400" b="1" dirty="0">
              <a:ln w="9525">
                <a:solidFill>
                  <a:schemeClr val="bg1"/>
                </a:solidFill>
                <a:prstDash val="solid"/>
              </a:ln>
              <a:solidFill>
                <a:schemeClr val="dk1">
                  <a:lumMod val="85000"/>
                  <a:lumOff val="15000"/>
                </a:schemeClr>
              </a:solidFill>
              <a:effectLst>
                <a:outerShdw blurRad="12700" dist="38100" dir="2700000" algn="tl" rotWithShape="0">
                  <a:schemeClr val="bg1">
                    <a:lumMod val="50000"/>
                  </a:schemeClr>
                </a:outerShdw>
              </a:effectLst>
              <a:latin typeface="黑体" panose="02010609060101010101" pitchFamily="49" charset="-122"/>
              <a:ea typeface="黑体" panose="02010609060101010101" pitchFamily="49" charset="-122"/>
              <a:cs typeface="黑体" panose="02010609060101010101" pitchFamily="49" charset="-122"/>
              <a:sym typeface="+mn-ea"/>
            </a:endParaRPr>
          </a:p>
        </p:txBody>
      </p:sp>
    </p:spTree>
    <p:custDataLst>
      <p:tags r:id="rId10"/>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8"/>
                                        </p:tgtEl>
                                        <p:attrNameLst>
                                          <p:attrName>style.visibility</p:attrName>
                                        </p:attrNameLst>
                                      </p:cBhvr>
                                      <p:to>
                                        <p:strVal val="visible"/>
                                      </p:to>
                                    </p:set>
                                    <p:animEffect transition="in" filter="wipe(left)">
                                      <p:cBhvr>
                                        <p:cTn id="7" dur="500"/>
                                        <p:tgtEl>
                                          <p:spTgt spid="28"/>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31"/>
                                        </p:tgtEl>
                                        <p:attrNameLst>
                                          <p:attrName>style.visibility</p:attrName>
                                        </p:attrNameLst>
                                      </p:cBhvr>
                                      <p:to>
                                        <p:strVal val="visible"/>
                                      </p:to>
                                    </p:set>
                                    <p:animEffect transition="in" filter="wipe(left)">
                                      <p:cBhvr>
                                        <p:cTn id="12" dur="500"/>
                                        <p:tgtEl>
                                          <p:spTgt spid="31"/>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nodeType="click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wipe(left)">
                                      <p:cBhvr>
                                        <p:cTn id="17" dur="500"/>
                                        <p:tgtEl>
                                          <p:spTgt spid="4"/>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nodeType="clickEffect">
                                  <p:stCondLst>
                                    <p:cond delay="0"/>
                                  </p:stCondLst>
                                  <p:childTnLst>
                                    <p:set>
                                      <p:cBhvr>
                                        <p:cTn id="21" dur="1" fill="hold">
                                          <p:stCondLst>
                                            <p:cond delay="0"/>
                                          </p:stCondLst>
                                        </p:cTn>
                                        <p:tgtEl>
                                          <p:spTgt spid="5"/>
                                        </p:tgtEl>
                                        <p:attrNameLst>
                                          <p:attrName>style.visibility</p:attrName>
                                        </p:attrNameLst>
                                      </p:cBhvr>
                                      <p:to>
                                        <p:strVal val="visible"/>
                                      </p:to>
                                    </p:set>
                                    <p:animEffect transition="in" filter="wipe(left)">
                                      <p:cBhvr>
                                        <p:cTn id="22" dur="500"/>
                                        <p:tgtEl>
                                          <p:spTgt spid="5"/>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nodeType="clickEffect">
                                  <p:stCondLst>
                                    <p:cond delay="0"/>
                                  </p:stCondLst>
                                  <p:childTnLst>
                                    <p:set>
                                      <p:cBhvr>
                                        <p:cTn id="26" dur="1" fill="hold">
                                          <p:stCondLst>
                                            <p:cond delay="0"/>
                                          </p:stCondLst>
                                        </p:cTn>
                                        <p:tgtEl>
                                          <p:spTgt spid="6"/>
                                        </p:tgtEl>
                                        <p:attrNameLst>
                                          <p:attrName>style.visibility</p:attrName>
                                        </p:attrNameLst>
                                      </p:cBhvr>
                                      <p:to>
                                        <p:strVal val="visible"/>
                                      </p:to>
                                    </p:set>
                                    <p:animEffect transition="in" filter="wipe(left)">
                                      <p:cBhvr>
                                        <p:cTn id="2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bldLvl="0" animBg="1" autoUpdateAnimBg="0"/>
      <p:bldP spid="31" grpId="0" bldLvl="0" animBg="1" autoUpdateAnimBg="0"/>
    </p:bld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sp>
        <p:nvSpPr>
          <p:cNvPr id="20" name="Text Box 80"/>
          <p:cNvSpPr txBox="1">
            <a:spLocks noChangeArrowheads="1"/>
          </p:cNvSpPr>
          <p:nvPr>
            <p:custDataLst>
              <p:tags r:id="rId2"/>
            </p:custDataLst>
          </p:nvPr>
        </p:nvSpPr>
        <p:spPr bwMode="auto">
          <a:xfrm>
            <a:off x="224473" y="1256827"/>
            <a:ext cx="8721090" cy="1038860"/>
          </a:xfrm>
          <a:prstGeom prst="rect">
            <a:avLst/>
          </a:prstGeom>
          <a:noFill/>
          <a:ln>
            <a:noFill/>
          </a:ln>
          <a:effectLst/>
          <a:extLst>
            <a:ext uri="{909E8E84-426E-40DD-AFC4-6F175D3DCCD1}">
              <a14:hiddenFill xmlns:a14="http://schemas.microsoft.com/office/drawing/2010/main">
                <a:solidFill>
                  <a:srgbClr val="33CC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3200">
                <a:solidFill>
                  <a:schemeClr val="tx1"/>
                </a:solidFill>
                <a:latin typeface="Arial" panose="020B0604020202020204" pitchFamily="34" charset="0"/>
                <a:ea typeface="宋体" panose="02010600030101010101" pitchFamily="2" charset="-122"/>
              </a:defRPr>
            </a:lvl1pPr>
            <a:lvl2pPr>
              <a:defRPr sz="2800">
                <a:solidFill>
                  <a:schemeClr val="tx1"/>
                </a:solidFill>
                <a:latin typeface="Arial" panose="020B0604020202020204" pitchFamily="34" charset="0"/>
                <a:ea typeface="宋体" panose="02010600030101010101" pitchFamily="2" charset="-122"/>
              </a:defRPr>
            </a:lvl2pPr>
            <a:lvl3pPr>
              <a:defRPr sz="2400">
                <a:solidFill>
                  <a:schemeClr val="tx1"/>
                </a:solidFill>
                <a:latin typeface="Arial" panose="020B0604020202020204" pitchFamily="34" charset="0"/>
                <a:ea typeface="宋体" panose="02010600030101010101" pitchFamily="2" charset="-122"/>
              </a:defRPr>
            </a:lvl3pPr>
            <a:lvl4pPr>
              <a:defRPr sz="2000">
                <a:solidFill>
                  <a:schemeClr val="tx1"/>
                </a:solidFill>
                <a:latin typeface="Arial" panose="020B0604020202020204" pitchFamily="34" charset="0"/>
                <a:ea typeface="宋体" panose="02010600030101010101" pitchFamily="2" charset="-122"/>
              </a:defRPr>
            </a:lvl4pPr>
            <a:lvl5pPr>
              <a:defRPr sz="2000">
                <a:solidFill>
                  <a:schemeClr val="tx1"/>
                </a:solidFill>
                <a:latin typeface="Arial" panose="020B0604020202020204" pitchFamily="34" charset="0"/>
                <a:ea typeface="宋体" panose="02010600030101010101" pitchFamily="2" charset="-122"/>
              </a:defRPr>
            </a:lvl5pPr>
            <a:lvl6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lnSpc>
                <a:spcPct val="110000"/>
              </a:lnSpc>
            </a:pPr>
            <a:r>
              <a:rPr kumimoji="1" lang="en-US" altLang="zh-CN" sz="28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  </a:t>
            </a:r>
            <a:r>
              <a:rPr kumimoji="1" lang="en-US" altLang="zh-CN" sz="2800"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  </a:t>
            </a:r>
            <a:r>
              <a:rPr kumimoji="1" lang="zh-CN" altLang="en-US" sz="2800" dirty="0">
                <a:solidFill>
                  <a:schemeClr val="tx1"/>
                </a:solidFill>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cs typeface="黑体" panose="02010609060101010101" pitchFamily="49" charset="-122"/>
              </a:rPr>
              <a:t>三相电动机绕组可以联结成星形，也可以联结成三</a:t>
            </a:r>
            <a:endParaRPr kumimoji="1" lang="zh-CN" altLang="en-US" sz="2800" dirty="0">
              <a:solidFill>
                <a:schemeClr val="tx1"/>
              </a:solidFill>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cs typeface="黑体" panose="02010609060101010101" pitchFamily="49" charset="-122"/>
            </a:endParaRPr>
          </a:p>
          <a:p>
            <a:pPr eaLnBrk="1" hangingPunct="1">
              <a:lnSpc>
                <a:spcPct val="110000"/>
              </a:lnSpc>
            </a:pPr>
            <a:r>
              <a:rPr kumimoji="1" lang="zh-CN" altLang="en-US" sz="2800" dirty="0">
                <a:solidFill>
                  <a:schemeClr val="tx1"/>
                </a:solidFill>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cs typeface="黑体" panose="02010609060101010101" pitchFamily="49" charset="-122"/>
              </a:rPr>
              <a:t>角形，而照明负载一般都联结成星形</a:t>
            </a:r>
            <a:r>
              <a:rPr kumimoji="1" lang="en-US" altLang="zh-CN" sz="2800" dirty="0">
                <a:solidFill>
                  <a:schemeClr val="tx1"/>
                </a:solidFill>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cs typeface="黑体" panose="02010609060101010101" pitchFamily="49" charset="-122"/>
              </a:rPr>
              <a:t>(</a:t>
            </a:r>
            <a:r>
              <a:rPr kumimoji="1" lang="zh-CN" altLang="en-US" sz="2800" dirty="0">
                <a:solidFill>
                  <a:schemeClr val="tx1"/>
                </a:solidFill>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cs typeface="黑体" panose="02010609060101010101" pitchFamily="49" charset="-122"/>
              </a:rPr>
              <a:t>具有中性线</a:t>
            </a:r>
            <a:r>
              <a:rPr kumimoji="1" lang="en-US" altLang="zh-CN" sz="2800" dirty="0">
                <a:solidFill>
                  <a:schemeClr val="tx1"/>
                </a:solidFill>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cs typeface="黑体" panose="02010609060101010101" pitchFamily="49" charset="-122"/>
              </a:rPr>
              <a:t>)</a:t>
            </a:r>
            <a:r>
              <a:rPr kumimoji="1" lang="zh-CN" altLang="en-US" sz="2800" dirty="0">
                <a:solidFill>
                  <a:schemeClr val="tx1"/>
                </a:solidFill>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cs typeface="黑体" panose="02010609060101010101" pitchFamily="49" charset="-122"/>
              </a:rPr>
              <a:t>。</a:t>
            </a:r>
            <a:endParaRPr kumimoji="1" lang="zh-CN" altLang="en-US" sz="2800" dirty="0">
              <a:solidFill>
                <a:schemeClr val="tx1"/>
              </a:solidFill>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cs typeface="黑体" panose="02010609060101010101" pitchFamily="49" charset="-122"/>
            </a:endParaRPr>
          </a:p>
        </p:txBody>
      </p:sp>
      <p:sp>
        <p:nvSpPr>
          <p:cNvPr id="21" name="Rectangle 2"/>
          <p:cNvSpPr txBox="1">
            <a:spLocks noChangeArrowheads="1"/>
          </p:cNvSpPr>
          <p:nvPr/>
        </p:nvSpPr>
        <p:spPr bwMode="auto">
          <a:xfrm>
            <a:off x="239713" y="2431577"/>
            <a:ext cx="449580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algn="ctr" defTabSz="457200" rtl="0" eaLnBrk="0" fontAlgn="base" hangingPunct="0">
              <a:spcBef>
                <a:spcPct val="0"/>
              </a:spcBef>
              <a:spcAft>
                <a:spcPct val="0"/>
              </a:spcAft>
              <a:defRPr sz="4400" kern="1200">
                <a:solidFill>
                  <a:schemeClr val="tx1"/>
                </a:solidFill>
                <a:latin typeface="+mj-lt"/>
                <a:ea typeface="+mj-ea"/>
                <a:cs typeface="+mj-cs"/>
              </a:defRPr>
            </a:lvl1pPr>
            <a:lvl2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2pPr>
            <a:lvl3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3pPr>
            <a:lvl4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4pPr>
            <a:lvl5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5pPr>
            <a:lvl6pPr marL="4572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6pPr>
            <a:lvl7pPr marL="9144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7pPr>
            <a:lvl8pPr marL="13716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8pPr>
            <a:lvl9pPr marL="18288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9pPr>
          </a:lstStyle>
          <a:p>
            <a:pPr algn="l" eaLnBrk="1" hangingPunct="1"/>
            <a:r>
              <a:rPr lang="zh-CN" altLang="en-US" sz="2800" b="1" dirty="0">
                <a:solidFill>
                  <a:srgbClr val="000000"/>
                </a:solidFill>
                <a:latin typeface="黑体" panose="02010609060101010101" pitchFamily="49" charset="-122"/>
                <a:ea typeface="黑体" panose="02010609060101010101" pitchFamily="49" charset="-122"/>
              </a:rPr>
              <a:t>三相负载的联接原则</a:t>
            </a:r>
            <a:endParaRPr lang="zh-CN" altLang="en-US" sz="2800" b="1" dirty="0">
              <a:solidFill>
                <a:srgbClr val="000000"/>
              </a:solidFill>
              <a:latin typeface="黑体" panose="02010609060101010101" pitchFamily="49" charset="-122"/>
              <a:ea typeface="黑体" panose="02010609060101010101" pitchFamily="49" charset="-122"/>
            </a:endParaRPr>
          </a:p>
        </p:txBody>
      </p:sp>
      <p:sp>
        <p:nvSpPr>
          <p:cNvPr id="22" name="Rectangle 3"/>
          <p:cNvSpPr>
            <a:spLocks noChangeArrowheads="1"/>
          </p:cNvSpPr>
          <p:nvPr>
            <p:custDataLst>
              <p:tags r:id="rId3"/>
            </p:custDataLst>
          </p:nvPr>
        </p:nvSpPr>
        <p:spPr bwMode="auto">
          <a:xfrm>
            <a:off x="239713" y="3098327"/>
            <a:ext cx="5223510" cy="52197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p>
            <a:pPr eaLnBrk="1" hangingPunct="1">
              <a:spcBef>
                <a:spcPct val="50000"/>
              </a:spcBef>
            </a:pPr>
            <a:r>
              <a:rPr kumimoji="1" lang="zh-CN" altLang="en-US" sz="2800" b="1" dirty="0">
                <a:solidFill>
                  <a:schemeClr val="dk1"/>
                </a:solidFill>
                <a:latin typeface="黑体" panose="02010609060101010101" pitchFamily="49" charset="-122"/>
                <a:ea typeface="黑体" panose="02010609060101010101" pitchFamily="49" charset="-122"/>
                <a:cs typeface="黑体" panose="02010609060101010101" pitchFamily="49" charset="-122"/>
              </a:rPr>
              <a:t>负载的额定电压 </a:t>
            </a:r>
            <a:r>
              <a:rPr kumimoji="1" lang="en-US" altLang="zh-CN" sz="2800" b="1" dirty="0">
                <a:solidFill>
                  <a:schemeClr val="dk1"/>
                </a:solidFill>
                <a:latin typeface="黑体" panose="02010609060101010101" pitchFamily="49" charset="-122"/>
                <a:ea typeface="黑体" panose="02010609060101010101" pitchFamily="49" charset="-122"/>
                <a:cs typeface="黑体" panose="02010609060101010101" pitchFamily="49" charset="-122"/>
              </a:rPr>
              <a:t>= </a:t>
            </a:r>
            <a:r>
              <a:rPr kumimoji="1" lang="zh-CN" altLang="en-US" sz="2800" b="1" dirty="0">
                <a:solidFill>
                  <a:schemeClr val="dk1"/>
                </a:solidFill>
                <a:latin typeface="黑体" panose="02010609060101010101" pitchFamily="49" charset="-122"/>
                <a:ea typeface="黑体" panose="02010609060101010101" pitchFamily="49" charset="-122"/>
                <a:cs typeface="黑体" panose="02010609060101010101" pitchFamily="49" charset="-122"/>
              </a:rPr>
              <a:t>电源的线电压</a:t>
            </a:r>
            <a:endParaRPr kumimoji="1" lang="zh-CN" altLang="en-US" sz="2800" b="1" dirty="0">
              <a:solidFill>
                <a:schemeClr val="dk1"/>
              </a:solidFill>
              <a:latin typeface="黑体" panose="02010609060101010101" pitchFamily="49" charset="-122"/>
              <a:ea typeface="黑体" panose="02010609060101010101" pitchFamily="49" charset="-122"/>
              <a:cs typeface="黑体" panose="02010609060101010101" pitchFamily="49" charset="-122"/>
            </a:endParaRPr>
          </a:p>
        </p:txBody>
      </p:sp>
      <p:sp>
        <p:nvSpPr>
          <p:cNvPr id="24" name="Oval 81"/>
          <p:cNvSpPr>
            <a:spLocks noChangeArrowheads="1"/>
          </p:cNvSpPr>
          <p:nvPr>
            <p:custDataLst>
              <p:tags r:id="rId4"/>
            </p:custDataLst>
          </p:nvPr>
        </p:nvSpPr>
        <p:spPr bwMode="auto">
          <a:xfrm>
            <a:off x="5606080" y="2824483"/>
            <a:ext cx="3429000" cy="1066800"/>
          </a:xfrm>
          <a:prstGeom prst="ellipse">
            <a:avLst/>
          </a:prstGeom>
          <a:solidFill>
            <a:schemeClr val="accent3"/>
          </a:solidFill>
          <a:ln w="9525">
            <a:solidFill>
              <a:schemeClr val="dk1"/>
            </a:solidFill>
            <a:rou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1" hangingPunct="1"/>
            <a:endParaRPr lang="zh-CN" altLang="en-US" sz="1800">
              <a:solidFill>
                <a:schemeClr val="dk1"/>
              </a:solidFill>
              <a:latin typeface="黑体" panose="02010609060101010101" pitchFamily="49" charset="-122"/>
              <a:ea typeface="黑体" panose="02010609060101010101" pitchFamily="49" charset="-122"/>
            </a:endParaRPr>
          </a:p>
        </p:txBody>
      </p:sp>
      <p:sp>
        <p:nvSpPr>
          <p:cNvPr id="26" name="Text Box 82"/>
          <p:cNvSpPr txBox="1">
            <a:spLocks noChangeArrowheads="1"/>
          </p:cNvSpPr>
          <p:nvPr/>
        </p:nvSpPr>
        <p:spPr bwMode="auto">
          <a:xfrm>
            <a:off x="6036212" y="3103834"/>
            <a:ext cx="2743200" cy="5219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3200">
                <a:solidFill>
                  <a:schemeClr val="tx1"/>
                </a:solidFill>
                <a:latin typeface="Arial" panose="020B0604020202020204" pitchFamily="34" charset="0"/>
                <a:ea typeface="宋体" panose="02010600030101010101" pitchFamily="2" charset="-122"/>
              </a:defRPr>
            </a:lvl1pPr>
            <a:lvl2pPr>
              <a:defRPr sz="2800">
                <a:solidFill>
                  <a:schemeClr val="tx1"/>
                </a:solidFill>
                <a:latin typeface="Arial" panose="020B0604020202020204" pitchFamily="34" charset="0"/>
                <a:ea typeface="宋体" panose="02010600030101010101" pitchFamily="2" charset="-122"/>
              </a:defRPr>
            </a:lvl2pPr>
            <a:lvl3pPr>
              <a:defRPr sz="2400">
                <a:solidFill>
                  <a:schemeClr val="tx1"/>
                </a:solidFill>
                <a:latin typeface="Arial" panose="020B0604020202020204" pitchFamily="34" charset="0"/>
                <a:ea typeface="宋体" panose="02010600030101010101" pitchFamily="2" charset="-122"/>
              </a:defRPr>
            </a:lvl3pPr>
            <a:lvl4pPr>
              <a:defRPr sz="2000">
                <a:solidFill>
                  <a:schemeClr val="tx1"/>
                </a:solidFill>
                <a:latin typeface="Arial" panose="020B0604020202020204" pitchFamily="34" charset="0"/>
                <a:ea typeface="宋体" panose="02010600030101010101" pitchFamily="2" charset="-122"/>
              </a:defRPr>
            </a:lvl4pPr>
            <a:lvl5pPr>
              <a:defRPr sz="2000">
                <a:solidFill>
                  <a:schemeClr val="tx1"/>
                </a:solidFill>
                <a:latin typeface="Arial" panose="020B0604020202020204" pitchFamily="34" charset="0"/>
                <a:ea typeface="宋体" panose="02010600030101010101" pitchFamily="2" charset="-122"/>
              </a:defRPr>
            </a:lvl5pPr>
            <a:lvl6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50000"/>
              </a:spcBef>
            </a:pPr>
            <a:r>
              <a:rPr lang="zh-CN" altLang="en-US" sz="2800" b="1" dirty="0">
                <a:solidFill>
                  <a:srgbClr val="FFFFFF"/>
                </a:solidFill>
                <a:latin typeface="黑体" panose="02010609060101010101" pitchFamily="49" charset="-122"/>
                <a:ea typeface="黑体" panose="02010609060101010101" pitchFamily="49" charset="-122"/>
              </a:rPr>
              <a:t>应作△形联结</a:t>
            </a:r>
            <a:endParaRPr lang="zh-CN" altLang="en-US" sz="2800" b="1" dirty="0">
              <a:solidFill>
                <a:srgbClr val="FFFFFF"/>
              </a:solidFill>
              <a:latin typeface="黑体" panose="02010609060101010101" pitchFamily="49" charset="-122"/>
              <a:ea typeface="黑体" panose="02010609060101010101" pitchFamily="49" charset="-122"/>
            </a:endParaRPr>
          </a:p>
        </p:txBody>
      </p:sp>
      <p:sp>
        <p:nvSpPr>
          <p:cNvPr id="27" name="Oval 83"/>
          <p:cNvSpPr>
            <a:spLocks noChangeArrowheads="1"/>
          </p:cNvSpPr>
          <p:nvPr>
            <p:custDataLst>
              <p:tags r:id="rId5"/>
            </p:custDataLst>
          </p:nvPr>
        </p:nvSpPr>
        <p:spPr bwMode="auto">
          <a:xfrm>
            <a:off x="5562600" y="4876800"/>
            <a:ext cx="3429000" cy="1066800"/>
          </a:xfrm>
          <a:prstGeom prst="ellipse">
            <a:avLst/>
          </a:prstGeom>
          <a:solidFill>
            <a:schemeClr val="accent3"/>
          </a:solidFill>
          <a:ln w="9525">
            <a:solidFill>
              <a:schemeClr val="dk1"/>
            </a:solidFill>
            <a:rou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1" hangingPunct="1"/>
            <a:endParaRPr lang="zh-CN" altLang="en-US" sz="1800">
              <a:solidFill>
                <a:schemeClr val="dk1"/>
              </a:solidFill>
              <a:latin typeface="黑体" panose="02010609060101010101" pitchFamily="49" charset="-122"/>
              <a:ea typeface="黑体" panose="02010609060101010101" pitchFamily="49" charset="-122"/>
            </a:endParaRPr>
          </a:p>
        </p:txBody>
      </p:sp>
      <p:sp>
        <p:nvSpPr>
          <p:cNvPr id="29" name="Rectangle 8"/>
          <p:cNvSpPr>
            <a:spLocks noChangeArrowheads="1"/>
          </p:cNvSpPr>
          <p:nvPr>
            <p:custDataLst>
              <p:tags r:id="rId6"/>
            </p:custDataLst>
          </p:nvPr>
        </p:nvSpPr>
        <p:spPr bwMode="auto">
          <a:xfrm>
            <a:off x="408305" y="4591050"/>
            <a:ext cx="5551170" cy="52197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p>
            <a:pPr eaLnBrk="1" hangingPunct="1">
              <a:spcBef>
                <a:spcPct val="50000"/>
              </a:spcBef>
            </a:pPr>
            <a:r>
              <a:rPr kumimoji="1" lang="zh-CN" altLang="en-US" sz="2800" b="1" dirty="0">
                <a:solidFill>
                  <a:schemeClr val="dk1"/>
                </a:solidFill>
                <a:latin typeface="黑体" panose="02010609060101010101" pitchFamily="49" charset="-122"/>
                <a:ea typeface="黑体" panose="02010609060101010101" pitchFamily="49" charset="-122"/>
                <a:cs typeface="黑体" panose="02010609060101010101" pitchFamily="49" charset="-122"/>
              </a:rPr>
              <a:t>负载的额定电压 </a:t>
            </a:r>
            <a:r>
              <a:rPr kumimoji="1" lang="en-US" altLang="zh-CN" sz="2800" b="1" dirty="0">
                <a:solidFill>
                  <a:schemeClr val="dk1"/>
                </a:solidFill>
                <a:latin typeface="黑体" panose="02010609060101010101" pitchFamily="49" charset="-122"/>
                <a:ea typeface="黑体" panose="02010609060101010101" pitchFamily="49" charset="-122"/>
                <a:cs typeface="黑体" panose="02010609060101010101" pitchFamily="49" charset="-122"/>
              </a:rPr>
              <a:t>=    </a:t>
            </a:r>
            <a:r>
              <a:rPr kumimoji="1" lang="zh-CN" altLang="en-US" sz="2800" b="1" dirty="0">
                <a:solidFill>
                  <a:schemeClr val="dk1"/>
                </a:solidFill>
                <a:latin typeface="黑体" panose="02010609060101010101" pitchFamily="49" charset="-122"/>
                <a:ea typeface="黑体" panose="02010609060101010101" pitchFamily="49" charset="-122"/>
                <a:cs typeface="黑体" panose="02010609060101010101" pitchFamily="49" charset="-122"/>
              </a:rPr>
              <a:t>电源线电压</a:t>
            </a:r>
            <a:endParaRPr kumimoji="1" lang="zh-CN" altLang="en-US" sz="2800" b="1" dirty="0">
              <a:solidFill>
                <a:schemeClr val="dk1"/>
              </a:solidFill>
              <a:latin typeface="黑体" panose="02010609060101010101" pitchFamily="49" charset="-122"/>
              <a:ea typeface="黑体" panose="02010609060101010101" pitchFamily="49" charset="-122"/>
              <a:cs typeface="黑体" panose="02010609060101010101" pitchFamily="49" charset="-122"/>
            </a:endParaRPr>
          </a:p>
        </p:txBody>
      </p:sp>
      <p:graphicFrame>
        <p:nvGraphicFramePr>
          <p:cNvPr id="30" name="Object 9"/>
          <p:cNvGraphicFramePr>
            <a:graphicFrameLocks noChangeAspect="1"/>
          </p:cNvGraphicFramePr>
          <p:nvPr/>
        </p:nvGraphicFramePr>
        <p:xfrm>
          <a:off x="3308350" y="4343400"/>
          <a:ext cx="663575" cy="1066800"/>
        </p:xfrm>
        <a:graphic>
          <a:graphicData uri="http://schemas.openxmlformats.org/presentationml/2006/ole">
            <mc:AlternateContent xmlns:mc="http://schemas.openxmlformats.org/markup-compatibility/2006">
              <mc:Choice xmlns:v="urn:schemas-microsoft-com:vml" Requires="v">
                <p:oleObj spid="_x0000_s25609" name="公式" r:id="rId7" imgW="203835" imgH="342900" progId="Equation.3">
                  <p:embed/>
                </p:oleObj>
              </mc:Choice>
              <mc:Fallback>
                <p:oleObj name="公式" r:id="rId7" imgW="203835" imgH="342900" progId="Equation.3">
                  <p:embed/>
                  <p:pic>
                    <p:nvPicPr>
                      <p:cNvPr id="0" name="图片 25608"/>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308350" y="4343400"/>
                        <a:ext cx="663575" cy="10668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31" name="Text Box 84"/>
          <p:cNvSpPr txBox="1">
            <a:spLocks noChangeArrowheads="1"/>
          </p:cNvSpPr>
          <p:nvPr/>
        </p:nvSpPr>
        <p:spPr bwMode="auto">
          <a:xfrm>
            <a:off x="6096000" y="5105400"/>
            <a:ext cx="2743200" cy="5219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3200">
                <a:solidFill>
                  <a:schemeClr val="tx1"/>
                </a:solidFill>
                <a:latin typeface="Arial" panose="020B0604020202020204" pitchFamily="34" charset="0"/>
                <a:ea typeface="宋体" panose="02010600030101010101" pitchFamily="2" charset="-122"/>
              </a:defRPr>
            </a:lvl1pPr>
            <a:lvl2pPr>
              <a:defRPr sz="2800">
                <a:solidFill>
                  <a:schemeClr val="tx1"/>
                </a:solidFill>
                <a:latin typeface="Arial" panose="020B0604020202020204" pitchFamily="34" charset="0"/>
                <a:ea typeface="宋体" panose="02010600030101010101" pitchFamily="2" charset="-122"/>
              </a:defRPr>
            </a:lvl2pPr>
            <a:lvl3pPr>
              <a:defRPr sz="2400">
                <a:solidFill>
                  <a:schemeClr val="tx1"/>
                </a:solidFill>
                <a:latin typeface="Arial" panose="020B0604020202020204" pitchFamily="34" charset="0"/>
                <a:ea typeface="宋体" panose="02010600030101010101" pitchFamily="2" charset="-122"/>
              </a:defRPr>
            </a:lvl3pPr>
            <a:lvl4pPr>
              <a:defRPr sz="2000">
                <a:solidFill>
                  <a:schemeClr val="tx1"/>
                </a:solidFill>
                <a:latin typeface="Arial" panose="020B0604020202020204" pitchFamily="34" charset="0"/>
                <a:ea typeface="宋体" panose="02010600030101010101" pitchFamily="2" charset="-122"/>
              </a:defRPr>
            </a:lvl4pPr>
            <a:lvl5pPr>
              <a:defRPr sz="2000">
                <a:solidFill>
                  <a:schemeClr val="tx1"/>
                </a:solidFill>
                <a:latin typeface="Arial" panose="020B0604020202020204" pitchFamily="34" charset="0"/>
                <a:ea typeface="宋体" panose="02010600030101010101" pitchFamily="2" charset="-122"/>
              </a:defRPr>
            </a:lvl5pPr>
            <a:lvl6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50000"/>
              </a:spcBef>
            </a:pPr>
            <a:r>
              <a:rPr lang="zh-CN" altLang="en-US" sz="2800" b="1" dirty="0">
                <a:solidFill>
                  <a:srgbClr val="FFFFFF"/>
                </a:solidFill>
                <a:latin typeface="黑体" panose="02010609060101010101" pitchFamily="49" charset="-122"/>
                <a:ea typeface="黑体" panose="02010609060101010101" pitchFamily="49" charset="-122"/>
                <a:cs typeface="黑体" panose="02010609060101010101" pitchFamily="49" charset="-122"/>
              </a:rPr>
              <a:t>应作</a:t>
            </a:r>
            <a:r>
              <a:rPr lang="en-US" altLang="zh-CN" sz="2800" b="1" dirty="0">
                <a:solidFill>
                  <a:srgbClr val="FFFFFF"/>
                </a:solidFill>
                <a:latin typeface="黑体" panose="02010609060101010101" pitchFamily="49" charset="-122"/>
                <a:ea typeface="黑体" panose="02010609060101010101" pitchFamily="49" charset="-122"/>
                <a:cs typeface="黑体" panose="02010609060101010101" pitchFamily="49" charset="-122"/>
              </a:rPr>
              <a:t>Y</a:t>
            </a:r>
            <a:r>
              <a:rPr lang="zh-CN" altLang="en-US" sz="2800" b="1" dirty="0">
                <a:solidFill>
                  <a:srgbClr val="FFFFFF"/>
                </a:solidFill>
                <a:latin typeface="黑体" panose="02010609060101010101" pitchFamily="49" charset="-122"/>
                <a:ea typeface="黑体" panose="02010609060101010101" pitchFamily="49" charset="-122"/>
                <a:cs typeface="黑体" panose="02010609060101010101" pitchFamily="49" charset="-122"/>
              </a:rPr>
              <a:t>形联结</a:t>
            </a:r>
            <a:endParaRPr lang="zh-CN" altLang="en-US" sz="2800" b="1" dirty="0">
              <a:solidFill>
                <a:srgbClr val="FFFFFF"/>
              </a:solidFill>
              <a:latin typeface="黑体" panose="02010609060101010101" pitchFamily="49" charset="-122"/>
              <a:ea typeface="黑体" panose="02010609060101010101" pitchFamily="49" charset="-122"/>
              <a:cs typeface="黑体" panose="02010609060101010101" pitchFamily="49" charset="-122"/>
            </a:endParaRPr>
          </a:p>
        </p:txBody>
      </p:sp>
      <p:grpSp>
        <p:nvGrpSpPr>
          <p:cNvPr id="9" name="组合 8"/>
          <p:cNvGrpSpPr/>
          <p:nvPr/>
        </p:nvGrpSpPr>
        <p:grpSpPr>
          <a:xfrm>
            <a:off x="6985" y="414655"/>
            <a:ext cx="9143365" cy="461010"/>
            <a:chOff x="11" y="653"/>
            <a:chExt cx="14399" cy="726"/>
          </a:xfrm>
        </p:grpSpPr>
        <p:grpSp>
          <p:nvGrpSpPr>
            <p:cNvPr id="2" name="组合 1"/>
            <p:cNvGrpSpPr/>
            <p:nvPr/>
          </p:nvGrpSpPr>
          <p:grpSpPr>
            <a:xfrm rot="0">
              <a:off x="6546" y="653"/>
              <a:ext cx="7864" cy="640"/>
              <a:chOff x="6546" y="653"/>
              <a:chExt cx="7864" cy="640"/>
            </a:xfrm>
          </p:grpSpPr>
          <p:grpSp>
            <p:nvGrpSpPr>
              <p:cNvPr id="3" name="组合 2"/>
              <p:cNvGrpSpPr/>
              <p:nvPr/>
            </p:nvGrpSpPr>
            <p:grpSpPr>
              <a:xfrm rot="0">
                <a:off x="6546" y="653"/>
                <a:ext cx="7865" cy="628"/>
                <a:chOff x="4774" y="800"/>
                <a:chExt cx="7865" cy="628"/>
              </a:xfrm>
            </p:grpSpPr>
            <p:sp>
              <p:nvSpPr>
                <p:cNvPr id="5" name="文本框 4"/>
                <p:cNvSpPr txBox="1"/>
                <p:nvPr/>
              </p:nvSpPr>
              <p:spPr>
                <a:xfrm>
                  <a:off x="6743" y="800"/>
                  <a:ext cx="1984" cy="628"/>
                </a:xfrm>
                <a:prstGeom prst="rect">
                  <a:avLst/>
                </a:prstGeom>
                <a:solidFill>
                  <a:srgbClr val="007AAE"/>
                </a:solidFill>
                <a:extLst>
                  <a:ext uri="{909E8E84-426E-40DD-AFC4-6F175D3DCCD1}">
                    <a14:hiddenFill xmlns:a14="http://schemas.microsoft.com/office/drawing/2010/main">
                      <a:gradFill rotWithShape="1">
                        <a:gsLst>
                          <a:gs pos="0">
                            <a:schemeClr val="accent1">
                              <a:lumMod val="110000"/>
                              <a:satMod val="105000"/>
                              <a:tint val="67000"/>
                            </a:schemeClr>
                          </a:gs>
                          <a:gs pos="50000">
                            <a:schemeClr val="accent1">
                              <a:lumMod val="105000"/>
                              <a:satMod val="103000"/>
                              <a:tint val="73000"/>
                            </a:schemeClr>
                          </a:gs>
                          <a:gs pos="100000">
                            <a:schemeClr val="accent1">
                              <a:lumMod val="105000"/>
                              <a:satMod val="109000"/>
                              <a:tint val="81000"/>
                            </a:schemeClr>
                          </a:gs>
                        </a:gsLst>
                        <a:lin ang="5400000" scaled="0"/>
                      </a:gradFill>
                    </a14:hiddenFill>
                  </a:ext>
                </a:extLst>
              </p:spPr>
              <p:style>
                <a:lnRef idx="0">
                  <a:srgbClr val="FFFFFF"/>
                </a:lnRef>
                <a:fillRef idx="2">
                  <a:schemeClr val="accent1"/>
                </a:fillRef>
                <a:effectRef idx="0">
                  <a:srgbClr val="FFFFFF"/>
                </a:effectRef>
                <a:fontRef idx="minor">
                  <a:schemeClr val="lt1"/>
                </a:fontRef>
              </p:style>
              <p:txBody>
                <a:bodyPr wrap="square" rtlCol="0">
                  <a:spAutoFit/>
                </a:bodyPr>
                <a:p>
                  <a:pPr algn="ctr"/>
                  <a:r>
                    <a:rPr lang="zh-CN" altLang="en-US" sz="2000" b="1">
                      <a:latin typeface="黑体" panose="02010609060101010101" pitchFamily="49" charset="-122"/>
                      <a:ea typeface="黑体" panose="02010609060101010101" pitchFamily="49" charset="-122"/>
                    </a:rPr>
                    <a:t>讲授新知</a:t>
                  </a:r>
                  <a:endParaRPr lang="zh-CN" altLang="en-US" sz="2000" b="1">
                    <a:latin typeface="黑体" panose="02010609060101010101" pitchFamily="49" charset="-122"/>
                    <a:ea typeface="黑体" panose="02010609060101010101" pitchFamily="49" charset="-122"/>
                  </a:endParaRPr>
                </a:p>
              </p:txBody>
            </p:sp>
            <p:sp>
              <p:nvSpPr>
                <p:cNvPr id="25" name="文本框 24"/>
                <p:cNvSpPr txBox="1"/>
                <p:nvPr/>
              </p:nvSpPr>
              <p:spPr>
                <a:xfrm>
                  <a:off x="8699" y="800"/>
                  <a:ext cx="1984" cy="628"/>
                </a:xfrm>
                <a:prstGeom prst="rect">
                  <a:avLst/>
                </a:prstGeom>
                <a:noFill/>
              </p:spPr>
              <p:txBody>
                <a:bodyPr wrap="square" rtlCol="0">
                  <a:spAutoFit/>
                </a:bodyPr>
                <a:p>
                  <a:pPr algn="ctr"/>
                  <a:r>
                    <a:rPr lang="zh-CN" altLang="en-US" sz="2000" b="1">
                      <a:latin typeface="黑体" panose="02010609060101010101" pitchFamily="49" charset="-122"/>
                      <a:ea typeface="黑体" panose="02010609060101010101" pitchFamily="49" charset="-122"/>
                    </a:rPr>
                    <a:t>课堂小结</a:t>
                  </a:r>
                  <a:endParaRPr lang="zh-CN" altLang="en-US" sz="2000" b="1">
                    <a:latin typeface="黑体" panose="02010609060101010101" pitchFamily="49" charset="-122"/>
                    <a:ea typeface="黑体" panose="02010609060101010101" pitchFamily="49" charset="-122"/>
                  </a:endParaRPr>
                </a:p>
              </p:txBody>
            </p:sp>
            <p:sp>
              <p:nvSpPr>
                <p:cNvPr id="6" name="文本框 5"/>
                <p:cNvSpPr txBox="1"/>
                <p:nvPr/>
              </p:nvSpPr>
              <p:spPr>
                <a:xfrm>
                  <a:off x="10655" y="800"/>
                  <a:ext cx="1984" cy="628"/>
                </a:xfrm>
                <a:prstGeom prst="rect">
                  <a:avLst/>
                </a:prstGeom>
                <a:noFill/>
              </p:spPr>
              <p:txBody>
                <a:bodyPr wrap="square" rtlCol="0">
                  <a:spAutoFit/>
                </a:bodyPr>
                <a:p>
                  <a:pPr algn="ctr"/>
                  <a:r>
                    <a:rPr lang="zh-CN" altLang="en-US" sz="2000" b="1">
                      <a:latin typeface="黑体" panose="02010609060101010101" pitchFamily="49" charset="-122"/>
                      <a:ea typeface="黑体" panose="02010609060101010101" pitchFamily="49" charset="-122"/>
                    </a:rPr>
                    <a:t>课后作业</a:t>
                  </a:r>
                  <a:endParaRPr lang="zh-CN" altLang="en-US" sz="2000" b="1">
                    <a:latin typeface="黑体" panose="02010609060101010101" pitchFamily="49" charset="-122"/>
                    <a:ea typeface="黑体" panose="02010609060101010101" pitchFamily="49" charset="-122"/>
                  </a:endParaRPr>
                </a:p>
              </p:txBody>
            </p:sp>
            <p:sp>
              <p:nvSpPr>
                <p:cNvPr id="7" name="文本框 6"/>
                <p:cNvSpPr txBox="1"/>
                <p:nvPr/>
              </p:nvSpPr>
              <p:spPr>
                <a:xfrm>
                  <a:off x="4774" y="800"/>
                  <a:ext cx="1984" cy="628"/>
                </a:xfrm>
                <a:prstGeom prst="rect">
                  <a:avLst/>
                </a:prstGeom>
                <a:ln>
                  <a:noFill/>
                </a:ln>
              </p:spPr>
              <p:style>
                <a:lnRef idx="3">
                  <a:schemeClr val="accent4"/>
                </a:lnRef>
                <a:fillRef idx="0">
                  <a:srgbClr val="FFFFFF"/>
                </a:fillRef>
                <a:effectRef idx="0">
                  <a:srgbClr val="FFFFFF"/>
                </a:effectRef>
                <a:fontRef idx="minor">
                  <a:schemeClr val="tx1"/>
                </a:fontRef>
              </p:style>
              <p:txBody>
                <a:bodyPr wrap="square" rtlCol="0">
                  <a:spAutoFit/>
                </a:bodyPr>
                <a:p>
                  <a:pPr algn="ctr"/>
                  <a:r>
                    <a:rPr lang="zh-CN" altLang="en-US" sz="2000" b="1">
                      <a:solidFill>
                        <a:schemeClr val="tx1"/>
                      </a:solidFill>
                      <a:latin typeface="黑体" panose="02010609060101010101" pitchFamily="49" charset="-122"/>
                      <a:ea typeface="黑体" panose="02010609060101010101" pitchFamily="49" charset="-122"/>
                    </a:rPr>
                    <a:t>课堂导入</a:t>
                  </a:r>
                  <a:endParaRPr lang="zh-CN" altLang="en-US" sz="2000" b="1">
                    <a:solidFill>
                      <a:schemeClr val="tx1"/>
                    </a:solidFill>
                    <a:latin typeface="黑体" panose="02010609060101010101" pitchFamily="49" charset="-122"/>
                    <a:ea typeface="黑体" panose="02010609060101010101" pitchFamily="49" charset="-122"/>
                  </a:endParaRPr>
                </a:p>
              </p:txBody>
            </p:sp>
          </p:grpSp>
          <p:cxnSp>
            <p:nvCxnSpPr>
              <p:cNvPr id="28" name="直接连接符 27"/>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sp>
          <p:nvSpPr>
            <p:cNvPr id="8" name="文本框 7"/>
            <p:cNvSpPr txBox="1"/>
            <p:nvPr/>
          </p:nvSpPr>
          <p:spPr>
            <a:xfrm>
              <a:off x="11" y="654"/>
              <a:ext cx="12276" cy="725"/>
            </a:xfrm>
            <a:prstGeom prst="rect">
              <a:avLst/>
            </a:prstGeom>
            <a:noFill/>
          </p:spPr>
          <p:txBody>
            <a:bodyPr wrap="square" rtlCol="0" anchor="t">
              <a:spAutoFit/>
            </a:bodyPr>
            <a:p>
              <a:pPr>
                <a:spcBef>
                  <a:spcPct val="50000"/>
                </a:spcBef>
              </a:pPr>
              <a:r>
                <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单元3</a:t>
              </a:r>
              <a:r>
                <a:rPr kumimoji="1" lang="en-US" altLang="zh-CN"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负载的</a:t>
              </a:r>
              <a:r>
                <a:rPr kumimoji="1" lang="en-US"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a:t>
              </a:r>
              <a:r>
                <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形连接</a:t>
              </a:r>
              <a:endPar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p:txBody>
        </p:sp>
      </p:grpSp>
    </p:spTree>
    <p:custDataLst>
      <p:tags r:id="rId9"/>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wipe(left)">
                                      <p:cBhvr>
                                        <p:cTn id="7" dur="500"/>
                                        <p:tgtEl>
                                          <p:spTgt spid="21"/>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5" fill="hold" grpId="0" nodeType="clickEffect">
                                  <p:stCondLst>
                                    <p:cond delay="0"/>
                                  </p:stCondLst>
                                  <p:childTnLst>
                                    <p:set>
                                      <p:cBhvr>
                                        <p:cTn id="11" dur="1" fill="hold">
                                          <p:stCondLst>
                                            <p:cond delay="0"/>
                                          </p:stCondLst>
                                        </p:cTn>
                                        <p:tgtEl>
                                          <p:spTgt spid="22"/>
                                        </p:tgtEl>
                                        <p:attrNameLst>
                                          <p:attrName>style.visibility</p:attrName>
                                        </p:attrNameLst>
                                      </p:cBhvr>
                                      <p:to>
                                        <p:strVal val="visible"/>
                                      </p:to>
                                    </p:set>
                                    <p:animEffect transition="in" filter="blinds(vertical)">
                                      <p:cBhvr>
                                        <p:cTn id="12"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utoUpdateAnimBg="0"/>
      <p:bldP spid="22" grpId="0" bldLvl="0" animBg="1" autoUpdateAnimBg="0"/>
    </p:bld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sp>
        <p:nvSpPr>
          <p:cNvPr id="4" name="文本框 3"/>
          <p:cNvSpPr txBox="1"/>
          <p:nvPr>
            <p:custDataLst>
              <p:tags r:id="rId2"/>
            </p:custDataLst>
          </p:nvPr>
        </p:nvSpPr>
        <p:spPr>
          <a:xfrm>
            <a:off x="389255" y="1021080"/>
            <a:ext cx="7143750" cy="460375"/>
          </a:xfrm>
          <a:prstGeom prst="rect">
            <a:avLst/>
          </a:prstGeom>
          <a:noFill/>
        </p:spPr>
        <p:txBody>
          <a:bodyPr wrap="square" rtlCol="0" anchor="t">
            <a:spAutoFit/>
          </a:bodyPr>
          <a:lstStyle/>
          <a:p>
            <a:pPr algn="l" eaLnBrk="1" hangingPunct="1">
              <a:buClrTx/>
              <a:buSzTx/>
              <a:buFontTx/>
            </a:pPr>
            <a:r>
              <a:rPr lang="zh-CN" alt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二、</a:t>
            </a:r>
            <a:r>
              <a:rPr lang="zh-CN" alt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 </a:t>
            </a:r>
            <a:r>
              <a:rPr lang="zh-CN" alt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不对称负载的△形连接</a:t>
            </a:r>
            <a:endParaRPr lang="zh-CN" altLang="en-US" sz="2400" b="1" dirty="0">
              <a:ln w="9525">
                <a:solidFill>
                  <a:schemeClr val="bg1"/>
                </a:solidFill>
                <a:prstDash val="solid"/>
              </a:ln>
              <a:solidFill>
                <a:schemeClr val="dk1">
                  <a:lumMod val="85000"/>
                  <a:lumOff val="15000"/>
                </a:schemeClr>
              </a:solidFill>
              <a:effectLst>
                <a:outerShdw blurRad="12700" dist="38100" dir="2700000" algn="tl" rotWithShape="0">
                  <a:schemeClr val="bg1">
                    <a:lumMod val="50000"/>
                  </a:schemeClr>
                </a:outerShdw>
              </a:effectLst>
              <a:latin typeface="黑体" panose="02010609060101010101" pitchFamily="49" charset="-122"/>
              <a:ea typeface="黑体" panose="02010609060101010101" pitchFamily="49" charset="-122"/>
              <a:cs typeface="黑体" panose="02010609060101010101" pitchFamily="49" charset="-122"/>
              <a:sym typeface="+mn-ea"/>
            </a:endParaRPr>
          </a:p>
        </p:txBody>
      </p:sp>
      <p:grpSp>
        <p:nvGrpSpPr>
          <p:cNvPr id="10" name="组合 9"/>
          <p:cNvGrpSpPr/>
          <p:nvPr/>
        </p:nvGrpSpPr>
        <p:grpSpPr>
          <a:xfrm>
            <a:off x="6985" y="414655"/>
            <a:ext cx="9143365" cy="461010"/>
            <a:chOff x="11" y="653"/>
            <a:chExt cx="14399" cy="726"/>
          </a:xfrm>
        </p:grpSpPr>
        <p:grpSp>
          <p:nvGrpSpPr>
            <p:cNvPr id="11" name="组合 10"/>
            <p:cNvGrpSpPr/>
            <p:nvPr/>
          </p:nvGrpSpPr>
          <p:grpSpPr>
            <a:xfrm rot="0">
              <a:off x="6546" y="653"/>
              <a:ext cx="7864" cy="640"/>
              <a:chOff x="6546" y="653"/>
              <a:chExt cx="7864" cy="640"/>
            </a:xfrm>
          </p:grpSpPr>
          <p:grpSp>
            <p:nvGrpSpPr>
              <p:cNvPr id="12" name="组合 11"/>
              <p:cNvGrpSpPr/>
              <p:nvPr/>
            </p:nvGrpSpPr>
            <p:grpSpPr>
              <a:xfrm rot="0">
                <a:off x="6546" y="653"/>
                <a:ext cx="7865" cy="628"/>
                <a:chOff x="4774" y="800"/>
                <a:chExt cx="7865" cy="628"/>
              </a:xfrm>
            </p:grpSpPr>
            <p:sp>
              <p:nvSpPr>
                <p:cNvPr id="13" name="文本框 12"/>
                <p:cNvSpPr txBox="1"/>
                <p:nvPr/>
              </p:nvSpPr>
              <p:spPr>
                <a:xfrm>
                  <a:off x="6743" y="800"/>
                  <a:ext cx="1984" cy="628"/>
                </a:xfrm>
                <a:prstGeom prst="rect">
                  <a:avLst/>
                </a:prstGeom>
                <a:solidFill>
                  <a:srgbClr val="007AAE"/>
                </a:solidFill>
                <a:extLst>
                  <a:ext uri="{909E8E84-426E-40DD-AFC4-6F175D3DCCD1}">
                    <a14:hiddenFill xmlns:a14="http://schemas.microsoft.com/office/drawing/2010/main">
                      <a:gradFill rotWithShape="1">
                        <a:gsLst>
                          <a:gs pos="0">
                            <a:schemeClr val="accent1">
                              <a:lumMod val="110000"/>
                              <a:satMod val="105000"/>
                              <a:tint val="67000"/>
                            </a:schemeClr>
                          </a:gs>
                          <a:gs pos="50000">
                            <a:schemeClr val="accent1">
                              <a:lumMod val="105000"/>
                              <a:satMod val="103000"/>
                              <a:tint val="73000"/>
                            </a:schemeClr>
                          </a:gs>
                          <a:gs pos="100000">
                            <a:schemeClr val="accent1">
                              <a:lumMod val="105000"/>
                              <a:satMod val="109000"/>
                              <a:tint val="81000"/>
                            </a:schemeClr>
                          </a:gs>
                        </a:gsLst>
                        <a:lin ang="5400000" scaled="0"/>
                      </a:gradFill>
                    </a14:hiddenFill>
                  </a:ext>
                </a:extLst>
              </p:spPr>
              <p:style>
                <a:lnRef idx="0">
                  <a:srgbClr val="FFFFFF"/>
                </a:lnRef>
                <a:fillRef idx="2">
                  <a:schemeClr val="accent1"/>
                </a:fillRef>
                <a:effectRef idx="0">
                  <a:srgbClr val="FFFFFF"/>
                </a:effectRef>
                <a:fontRef idx="minor">
                  <a:schemeClr val="lt1"/>
                </a:fontRef>
              </p:style>
              <p:txBody>
                <a:bodyPr wrap="square" rtlCol="0">
                  <a:spAutoFit/>
                </a:bodyPr>
                <a:p>
                  <a:pPr algn="ctr"/>
                  <a:r>
                    <a:rPr lang="zh-CN" altLang="en-US" sz="2000" b="1">
                      <a:latin typeface="黑体" panose="02010609060101010101" pitchFamily="49" charset="-122"/>
                      <a:ea typeface="黑体" panose="02010609060101010101" pitchFamily="49" charset="-122"/>
                    </a:rPr>
                    <a:t>讲授新知</a:t>
                  </a:r>
                  <a:endParaRPr lang="zh-CN" altLang="en-US" sz="2000" b="1">
                    <a:latin typeface="黑体" panose="02010609060101010101" pitchFamily="49" charset="-122"/>
                    <a:ea typeface="黑体" panose="02010609060101010101" pitchFamily="49" charset="-122"/>
                  </a:endParaRPr>
                </a:p>
              </p:txBody>
            </p:sp>
            <p:sp>
              <p:nvSpPr>
                <p:cNvPr id="14" name="文本框 13"/>
                <p:cNvSpPr txBox="1"/>
                <p:nvPr/>
              </p:nvSpPr>
              <p:spPr>
                <a:xfrm>
                  <a:off x="8699" y="800"/>
                  <a:ext cx="1984" cy="628"/>
                </a:xfrm>
                <a:prstGeom prst="rect">
                  <a:avLst/>
                </a:prstGeom>
                <a:noFill/>
              </p:spPr>
              <p:txBody>
                <a:bodyPr wrap="square" rtlCol="0">
                  <a:spAutoFit/>
                </a:bodyPr>
                <a:p>
                  <a:pPr algn="ctr"/>
                  <a:r>
                    <a:rPr lang="zh-CN" altLang="en-US" sz="2000" b="1">
                      <a:latin typeface="黑体" panose="02010609060101010101" pitchFamily="49" charset="-122"/>
                      <a:ea typeface="黑体" panose="02010609060101010101" pitchFamily="49" charset="-122"/>
                    </a:rPr>
                    <a:t>课堂小结</a:t>
                  </a:r>
                  <a:endParaRPr lang="zh-CN" altLang="en-US" sz="2000" b="1">
                    <a:latin typeface="黑体" panose="02010609060101010101" pitchFamily="49" charset="-122"/>
                    <a:ea typeface="黑体" panose="02010609060101010101" pitchFamily="49" charset="-122"/>
                  </a:endParaRPr>
                </a:p>
              </p:txBody>
            </p:sp>
            <p:sp>
              <p:nvSpPr>
                <p:cNvPr id="15" name="文本框 14"/>
                <p:cNvSpPr txBox="1"/>
                <p:nvPr/>
              </p:nvSpPr>
              <p:spPr>
                <a:xfrm>
                  <a:off x="10655" y="800"/>
                  <a:ext cx="1984" cy="628"/>
                </a:xfrm>
                <a:prstGeom prst="rect">
                  <a:avLst/>
                </a:prstGeom>
                <a:noFill/>
              </p:spPr>
              <p:txBody>
                <a:bodyPr wrap="square" rtlCol="0">
                  <a:spAutoFit/>
                </a:bodyPr>
                <a:p>
                  <a:pPr algn="ctr"/>
                  <a:r>
                    <a:rPr lang="zh-CN" altLang="en-US" sz="2000" b="1">
                      <a:latin typeface="黑体" panose="02010609060101010101" pitchFamily="49" charset="-122"/>
                      <a:ea typeface="黑体" panose="02010609060101010101" pitchFamily="49" charset="-122"/>
                    </a:rPr>
                    <a:t>课后作业</a:t>
                  </a:r>
                  <a:endParaRPr lang="zh-CN" altLang="en-US" sz="2000" b="1">
                    <a:latin typeface="黑体" panose="02010609060101010101" pitchFamily="49" charset="-122"/>
                    <a:ea typeface="黑体" panose="02010609060101010101" pitchFamily="49" charset="-122"/>
                  </a:endParaRPr>
                </a:p>
              </p:txBody>
            </p:sp>
            <p:sp>
              <p:nvSpPr>
                <p:cNvPr id="16" name="文本框 15"/>
                <p:cNvSpPr txBox="1"/>
                <p:nvPr/>
              </p:nvSpPr>
              <p:spPr>
                <a:xfrm>
                  <a:off x="4774" y="800"/>
                  <a:ext cx="1984" cy="628"/>
                </a:xfrm>
                <a:prstGeom prst="rect">
                  <a:avLst/>
                </a:prstGeom>
                <a:ln>
                  <a:noFill/>
                </a:ln>
              </p:spPr>
              <p:style>
                <a:lnRef idx="3">
                  <a:schemeClr val="accent4"/>
                </a:lnRef>
                <a:fillRef idx="0">
                  <a:srgbClr val="FFFFFF"/>
                </a:fillRef>
                <a:effectRef idx="0">
                  <a:srgbClr val="FFFFFF"/>
                </a:effectRef>
                <a:fontRef idx="minor">
                  <a:schemeClr val="tx1"/>
                </a:fontRef>
              </p:style>
              <p:txBody>
                <a:bodyPr wrap="square" rtlCol="0">
                  <a:spAutoFit/>
                </a:bodyPr>
                <a:p>
                  <a:pPr algn="ctr"/>
                  <a:r>
                    <a:rPr lang="zh-CN" altLang="en-US" sz="2000" b="1">
                      <a:solidFill>
                        <a:schemeClr val="tx1"/>
                      </a:solidFill>
                      <a:latin typeface="黑体" panose="02010609060101010101" pitchFamily="49" charset="-122"/>
                      <a:ea typeface="黑体" panose="02010609060101010101" pitchFamily="49" charset="-122"/>
                    </a:rPr>
                    <a:t>课堂导入</a:t>
                  </a:r>
                  <a:endParaRPr lang="zh-CN" altLang="en-US" sz="2000" b="1">
                    <a:solidFill>
                      <a:schemeClr val="tx1"/>
                    </a:solidFill>
                    <a:latin typeface="黑体" panose="02010609060101010101" pitchFamily="49" charset="-122"/>
                    <a:ea typeface="黑体" panose="02010609060101010101" pitchFamily="49" charset="-122"/>
                  </a:endParaRPr>
                </a:p>
              </p:txBody>
            </p:sp>
          </p:grpSp>
          <p:cxnSp>
            <p:nvCxnSpPr>
              <p:cNvPr id="17" name="直接连接符 16"/>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sp>
          <p:nvSpPr>
            <p:cNvPr id="18" name="文本框 17"/>
            <p:cNvSpPr txBox="1"/>
            <p:nvPr/>
          </p:nvSpPr>
          <p:spPr>
            <a:xfrm>
              <a:off x="11" y="654"/>
              <a:ext cx="12276" cy="725"/>
            </a:xfrm>
            <a:prstGeom prst="rect">
              <a:avLst/>
            </a:prstGeom>
            <a:noFill/>
          </p:spPr>
          <p:txBody>
            <a:bodyPr wrap="square" rtlCol="0" anchor="t">
              <a:spAutoFit/>
            </a:bodyPr>
            <a:p>
              <a:pPr>
                <a:spcBef>
                  <a:spcPct val="50000"/>
                </a:spcBef>
              </a:pPr>
              <a:r>
                <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单元3</a:t>
              </a:r>
              <a:r>
                <a:rPr kumimoji="1" lang="en-US" altLang="zh-CN"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负载的</a:t>
              </a:r>
              <a:r>
                <a:rPr kumimoji="1" lang="en-US"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a:t>
              </a:r>
              <a:r>
                <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形连接</a:t>
              </a:r>
              <a:endPar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p:txBody>
        </p:sp>
      </p:grpSp>
      <p:sp>
        <p:nvSpPr>
          <p:cNvPr id="2" name="文本框 1"/>
          <p:cNvSpPr txBox="1"/>
          <p:nvPr/>
        </p:nvSpPr>
        <p:spPr>
          <a:xfrm>
            <a:off x="497840" y="1732280"/>
            <a:ext cx="7747635" cy="3415030"/>
          </a:xfrm>
          <a:prstGeom prst="rect">
            <a:avLst/>
          </a:prstGeom>
          <a:noFill/>
        </p:spPr>
        <p:txBody>
          <a:bodyPr wrap="square" rtlCol="0" anchor="t">
            <a:spAutoFit/>
          </a:bodyPr>
          <a:p>
            <a:pPr>
              <a:lnSpc>
                <a:spcPct val="150000"/>
              </a:lnSpc>
            </a:pPr>
            <a:r>
              <a:rPr lang="en-US" altLang="zh-CN" sz="2400">
                <a:latin typeface="黑体" panose="02010609060101010101" pitchFamily="49" charset="-122"/>
                <a:ea typeface="黑体" panose="02010609060101010101" pitchFamily="49" charset="-122"/>
                <a:cs typeface="黑体" panose="02010609060101010101" pitchFamily="49" charset="-122"/>
              </a:rPr>
              <a:t>    </a:t>
            </a:r>
            <a:r>
              <a:rPr lang="zh-CN" altLang="en-US" sz="2400">
                <a:latin typeface="黑体" panose="02010609060101010101" pitchFamily="49" charset="-122"/>
                <a:ea typeface="黑体" panose="02010609060101010101" pitchFamily="49" charset="-122"/>
                <a:cs typeface="黑体" panose="02010609060101010101" pitchFamily="49" charset="-122"/>
              </a:rPr>
              <a:t>如果负载不对称，则在</a:t>
            </a:r>
            <a:r>
              <a:rPr lang="en-US" altLang="en-US" sz="2400">
                <a:latin typeface="黑体" panose="02010609060101010101" pitchFamily="49" charset="-122"/>
                <a:ea typeface="黑体" panose="02010609060101010101" pitchFamily="49" charset="-122"/>
                <a:cs typeface="黑体" panose="02010609060101010101" pitchFamily="49" charset="-122"/>
              </a:rPr>
              <a:t>△</a:t>
            </a:r>
            <a:r>
              <a:rPr lang="zh-CN" altLang="en-US" sz="2400">
                <a:latin typeface="黑体" panose="02010609060101010101" pitchFamily="49" charset="-122"/>
                <a:ea typeface="黑体" panose="02010609060101010101" pitchFamily="49" charset="-122"/>
                <a:cs typeface="黑体" panose="02010609060101010101" pitchFamily="49" charset="-122"/>
              </a:rPr>
              <a:t>形连接方式下，尽管电源的线电压对称，即负载的相电压对称，但相电流不对称，线电流也不对称。</a:t>
            </a:r>
            <a:endParaRPr lang="zh-CN" altLang="en-US" sz="2400">
              <a:latin typeface="黑体" panose="02010609060101010101" pitchFamily="49" charset="-122"/>
              <a:ea typeface="黑体" panose="02010609060101010101" pitchFamily="49" charset="-122"/>
              <a:cs typeface="黑体" panose="02010609060101010101" pitchFamily="49" charset="-122"/>
            </a:endParaRPr>
          </a:p>
          <a:p>
            <a:pPr>
              <a:lnSpc>
                <a:spcPct val="150000"/>
              </a:lnSpc>
            </a:pPr>
            <a:r>
              <a:rPr lang="zh-CN" altLang="en-US" sz="2400">
                <a:latin typeface="黑体" panose="02010609060101010101" pitchFamily="49" charset="-122"/>
                <a:ea typeface="黑体" panose="02010609060101010101" pitchFamily="49" charset="-122"/>
                <a:cs typeface="黑体" panose="02010609060101010101" pitchFamily="49" charset="-122"/>
              </a:rPr>
              <a:t> </a:t>
            </a:r>
            <a:r>
              <a:rPr lang="en-US" altLang="zh-CN" sz="2400">
                <a:latin typeface="黑体" panose="02010609060101010101" pitchFamily="49" charset="-122"/>
                <a:ea typeface="黑体" panose="02010609060101010101" pitchFamily="49" charset="-122"/>
                <a:cs typeface="黑体" panose="02010609060101010101" pitchFamily="49" charset="-122"/>
              </a:rPr>
              <a:t>   </a:t>
            </a:r>
            <a:r>
              <a:rPr lang="zh-CN" altLang="en-US" sz="2400">
                <a:latin typeface="黑体" panose="02010609060101010101" pitchFamily="49" charset="-122"/>
                <a:ea typeface="黑体" panose="02010609060101010101" pitchFamily="49" charset="-122"/>
                <a:cs typeface="黑体" panose="02010609060101010101" pitchFamily="49" charset="-122"/>
              </a:rPr>
              <a:t>在分析电路时，各相电流只能根据各相的相电压和负载的具体情况分别求得，然后利用基尔霍夫定律求出</a:t>
            </a:r>
            <a:r>
              <a:rPr lang="en-US" altLang="zh-CN" sz="2400">
                <a:latin typeface="黑体" panose="02010609060101010101" pitchFamily="49" charset="-122"/>
                <a:ea typeface="黑体" panose="02010609060101010101" pitchFamily="49" charset="-122"/>
                <a:cs typeface="黑体" panose="02010609060101010101" pitchFamily="49" charset="-122"/>
              </a:rPr>
              <a:t>3</a:t>
            </a:r>
            <a:r>
              <a:rPr lang="zh-CN" altLang="en-US" sz="2400">
                <a:latin typeface="黑体" panose="02010609060101010101" pitchFamily="49" charset="-122"/>
                <a:ea typeface="黑体" panose="02010609060101010101" pitchFamily="49" charset="-122"/>
                <a:cs typeface="黑体" panose="02010609060101010101" pitchFamily="49" charset="-122"/>
              </a:rPr>
              <a:t>个线电流。</a:t>
            </a:r>
            <a:endParaRPr lang="zh-CN" altLang="en-US" sz="2400">
              <a:latin typeface="黑体" panose="02010609060101010101" pitchFamily="49" charset="-122"/>
              <a:ea typeface="黑体" panose="02010609060101010101" pitchFamily="49" charset="-122"/>
              <a:cs typeface="黑体" panose="02010609060101010101" pitchFamily="49" charset="-122"/>
            </a:endParaRPr>
          </a:p>
        </p:txBody>
      </p:sp>
    </p:spTree>
    <p:custDataLst>
      <p:tags r:id="rId3"/>
    </p:custData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sp>
        <p:nvSpPr>
          <p:cNvPr id="20" name="Rectangle 2"/>
          <p:cNvSpPr txBox="1">
            <a:spLocks noChangeArrowheads="1"/>
          </p:cNvSpPr>
          <p:nvPr>
            <p:custDataLst>
              <p:tags r:id="rId2"/>
            </p:custDataLst>
          </p:nvPr>
        </p:nvSpPr>
        <p:spPr bwMode="auto">
          <a:xfrm>
            <a:off x="287020" y="1418590"/>
            <a:ext cx="8229600" cy="16198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algn="ctr" defTabSz="457200" rtl="0" eaLnBrk="0" fontAlgn="base" hangingPunct="0">
              <a:spcBef>
                <a:spcPct val="0"/>
              </a:spcBef>
              <a:spcAft>
                <a:spcPct val="0"/>
              </a:spcAft>
              <a:defRPr sz="4400" kern="1200">
                <a:solidFill>
                  <a:schemeClr val="tx1"/>
                </a:solidFill>
                <a:latin typeface="+mj-lt"/>
                <a:ea typeface="+mj-ea"/>
                <a:cs typeface="+mj-cs"/>
              </a:defRPr>
            </a:lvl1pPr>
            <a:lvl2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2pPr>
            <a:lvl3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3pPr>
            <a:lvl4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4pPr>
            <a:lvl5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5pPr>
            <a:lvl6pPr marL="4572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6pPr>
            <a:lvl7pPr marL="9144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7pPr>
            <a:lvl8pPr marL="13716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8pPr>
            <a:lvl9pPr marL="18288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9pPr>
          </a:lstStyle>
          <a:p>
            <a:pPr algn="l" eaLnBrk="1" hangingPunct="1">
              <a:lnSpc>
                <a:spcPct val="150000"/>
              </a:lnSpc>
            </a:pPr>
            <a:r>
              <a:rPr lang="en-US" altLang="zh-CN" sz="2400" b="1" dirty="0">
                <a:solidFill>
                  <a:schemeClr val="tx1"/>
                </a:solidFill>
                <a:latin typeface="黑体" panose="02010609060101010101" pitchFamily="49" charset="-122"/>
                <a:ea typeface="黑体" panose="02010609060101010101" pitchFamily="49" charset="-122"/>
                <a:cs typeface="黑体" panose="02010609060101010101" pitchFamily="49" charset="-122"/>
              </a:rPr>
              <a:t>【</a:t>
            </a:r>
            <a:r>
              <a:rPr lang="zh-CN" altLang="en-US" sz="2400" b="1" dirty="0">
                <a:solidFill>
                  <a:schemeClr val="tx1"/>
                </a:solidFill>
                <a:latin typeface="黑体" panose="02010609060101010101" pitchFamily="49" charset="-122"/>
                <a:ea typeface="黑体" panose="02010609060101010101" pitchFamily="49" charset="-122"/>
                <a:cs typeface="黑体" panose="02010609060101010101" pitchFamily="49" charset="-122"/>
              </a:rPr>
              <a:t>例</a:t>
            </a:r>
            <a:r>
              <a:rPr lang="en-US" altLang="zh-CN" sz="2400" b="1" dirty="0">
                <a:solidFill>
                  <a:schemeClr val="tx1"/>
                </a:solidFill>
                <a:latin typeface="黑体" panose="02010609060101010101" pitchFamily="49" charset="-122"/>
                <a:ea typeface="黑体" panose="02010609060101010101" pitchFamily="49" charset="-122"/>
                <a:cs typeface="黑体" panose="02010609060101010101" pitchFamily="49" charset="-122"/>
              </a:rPr>
              <a:t>4.3.1】 </a:t>
            </a:r>
            <a:r>
              <a:rPr lang="zh-CN" altLang="en-US" sz="2400" b="1" dirty="0">
                <a:solidFill>
                  <a:schemeClr val="tx1"/>
                </a:solidFill>
                <a:latin typeface="黑体" panose="02010609060101010101" pitchFamily="49" charset="-122"/>
                <a:ea typeface="黑体" panose="02010609060101010101" pitchFamily="49" charset="-122"/>
                <a:cs typeface="黑体" panose="02010609060101010101" pitchFamily="49" charset="-122"/>
              </a:rPr>
              <a:t>在对称三相电路中，负载作 </a:t>
            </a:r>
            <a:r>
              <a:rPr lang="zh-CN" altLang="en-US" sz="2400" b="1" dirty="0">
                <a:solidFill>
                  <a:schemeClr val="tx1"/>
                </a:solidFill>
                <a:latin typeface="黑体" panose="02010609060101010101" pitchFamily="49" charset="-122"/>
                <a:ea typeface="黑体" panose="02010609060101010101" pitchFamily="49" charset="-122"/>
                <a:cs typeface="黑体" panose="02010609060101010101" pitchFamily="49" charset="-122"/>
                <a:sym typeface="Symbol" panose="05050102010706020507" pitchFamily="18" charset="2"/>
              </a:rPr>
              <a:t></a:t>
            </a:r>
            <a:r>
              <a:rPr lang="zh-CN" altLang="en-US" sz="2400" b="1" dirty="0">
                <a:solidFill>
                  <a:schemeClr val="tx1"/>
                </a:solidFill>
                <a:latin typeface="黑体" panose="02010609060101010101" pitchFamily="49" charset="-122"/>
                <a:ea typeface="黑体" panose="02010609060101010101" pitchFamily="49" charset="-122"/>
                <a:cs typeface="黑体" panose="02010609060101010101" pitchFamily="49" charset="-122"/>
              </a:rPr>
              <a:t> 形联接， 已知每相负载均为</a:t>
            </a:r>
            <a:r>
              <a:rPr lang="en-US" altLang="zh-CN" sz="2400" b="1" dirty="0">
                <a:solidFill>
                  <a:schemeClr val="tx1"/>
                </a:solidFill>
                <a:latin typeface="黑体" panose="02010609060101010101" pitchFamily="49" charset="-122"/>
                <a:ea typeface="黑体" panose="02010609060101010101" pitchFamily="49" charset="-122"/>
                <a:cs typeface="黑体" panose="02010609060101010101" pitchFamily="49" charset="-122"/>
              </a:rPr>
              <a:t>|Z|= 50</a:t>
            </a:r>
            <a:r>
              <a:rPr lang="en-US" altLang="zh-CN" sz="2400" b="1" dirty="0">
                <a:solidFill>
                  <a:schemeClr val="tx1"/>
                </a:solidFill>
                <a:latin typeface="黑体" panose="02010609060101010101" pitchFamily="49" charset="-122"/>
                <a:ea typeface="黑体" panose="02010609060101010101" pitchFamily="49" charset="-122"/>
                <a:cs typeface="黑体" panose="02010609060101010101" pitchFamily="49" charset="-122"/>
                <a:sym typeface="Symbol" panose="05050102010706020507" pitchFamily="18" charset="2"/>
              </a:rPr>
              <a:t></a:t>
            </a:r>
            <a:r>
              <a:rPr lang="zh-CN" altLang="en-US" sz="2400" b="1" dirty="0">
                <a:solidFill>
                  <a:schemeClr val="tx1"/>
                </a:solidFill>
                <a:latin typeface="黑体" panose="02010609060101010101" pitchFamily="49" charset="-122"/>
                <a:ea typeface="黑体" panose="02010609060101010101" pitchFamily="49" charset="-122"/>
                <a:cs typeface="黑体" panose="02010609060101010101" pitchFamily="49" charset="-122"/>
              </a:rPr>
              <a:t>，设线电压</a:t>
            </a:r>
            <a:r>
              <a:rPr lang="en-US" altLang="zh-CN" sz="3200" b="1" dirty="0">
                <a:solidFill>
                  <a:schemeClr val="tx1"/>
                </a:solidFill>
                <a:latin typeface="黑体" panose="02010609060101010101" pitchFamily="49" charset="-122"/>
                <a:ea typeface="黑体" panose="02010609060101010101" pitchFamily="49" charset="-122"/>
                <a:cs typeface="黑体" panose="02010609060101010101" pitchFamily="49" charset="-122"/>
              </a:rPr>
              <a:t>U</a:t>
            </a:r>
            <a:r>
              <a:rPr lang="en-US" altLang="zh-CN" sz="2400" b="1" i="1" baseline="-25000" dirty="0">
                <a:solidFill>
                  <a:schemeClr val="tx1"/>
                </a:solidFill>
                <a:latin typeface="黑体" panose="02010609060101010101" pitchFamily="49" charset="-122"/>
                <a:ea typeface="黑体" panose="02010609060101010101" pitchFamily="49" charset="-122"/>
                <a:cs typeface="黑体" panose="02010609060101010101" pitchFamily="49" charset="-122"/>
              </a:rPr>
              <a:t>L</a:t>
            </a:r>
            <a:r>
              <a:rPr lang="en-US" altLang="zh-CN" sz="2400" b="1" i="1" dirty="0">
                <a:solidFill>
                  <a:schemeClr val="tx1"/>
                </a:solidFill>
                <a:latin typeface="黑体" panose="02010609060101010101" pitchFamily="49" charset="-122"/>
                <a:ea typeface="黑体" panose="02010609060101010101" pitchFamily="49" charset="-122"/>
                <a:cs typeface="黑体" panose="02010609060101010101" pitchFamily="49" charset="-122"/>
              </a:rPr>
              <a:t> </a:t>
            </a:r>
            <a:r>
              <a:rPr lang="en-US" altLang="zh-CN" sz="3200" b="1" i="1" dirty="0">
                <a:solidFill>
                  <a:schemeClr val="tx1"/>
                </a:solidFill>
                <a:latin typeface="黑体" panose="02010609060101010101" pitchFamily="49" charset="-122"/>
                <a:ea typeface="黑体" panose="02010609060101010101" pitchFamily="49" charset="-122"/>
                <a:cs typeface="黑体" panose="02010609060101010101" pitchFamily="49" charset="-122"/>
              </a:rPr>
              <a:t>= </a:t>
            </a:r>
            <a:r>
              <a:rPr lang="en-US" altLang="zh-CN" sz="3200" b="1" dirty="0">
                <a:solidFill>
                  <a:schemeClr val="tx1"/>
                </a:solidFill>
                <a:latin typeface="黑体" panose="02010609060101010101" pitchFamily="49" charset="-122"/>
                <a:ea typeface="黑体" panose="02010609060101010101" pitchFamily="49" charset="-122"/>
                <a:cs typeface="黑体" panose="02010609060101010101" pitchFamily="49" charset="-122"/>
              </a:rPr>
              <a:t>380V</a:t>
            </a:r>
            <a:r>
              <a:rPr lang="zh-CN" altLang="en-US" sz="2400" b="1" dirty="0">
                <a:solidFill>
                  <a:schemeClr val="tx1"/>
                </a:solidFill>
                <a:latin typeface="黑体" panose="02010609060101010101" pitchFamily="49" charset="-122"/>
                <a:ea typeface="黑体" panose="02010609060101010101" pitchFamily="49" charset="-122"/>
                <a:cs typeface="黑体" panose="02010609060101010101" pitchFamily="49" charset="-122"/>
              </a:rPr>
              <a:t>，试求各相电流和线电流。</a:t>
            </a:r>
            <a:endParaRPr lang="zh-CN" altLang="en-US" sz="2400" b="1" dirty="0">
              <a:solidFill>
                <a:schemeClr val="tx1"/>
              </a:solidFill>
              <a:latin typeface="黑体" panose="02010609060101010101" pitchFamily="49" charset="-122"/>
              <a:ea typeface="黑体" panose="02010609060101010101" pitchFamily="49" charset="-122"/>
              <a:cs typeface="黑体" panose="02010609060101010101" pitchFamily="49" charset="-122"/>
            </a:endParaRPr>
          </a:p>
        </p:txBody>
      </p:sp>
      <p:grpSp>
        <p:nvGrpSpPr>
          <p:cNvPr id="9" name="组合 8"/>
          <p:cNvGrpSpPr/>
          <p:nvPr/>
        </p:nvGrpSpPr>
        <p:grpSpPr>
          <a:xfrm>
            <a:off x="6985" y="414655"/>
            <a:ext cx="9143365" cy="461010"/>
            <a:chOff x="11" y="653"/>
            <a:chExt cx="14399" cy="726"/>
          </a:xfrm>
        </p:grpSpPr>
        <p:grpSp>
          <p:nvGrpSpPr>
            <p:cNvPr id="2" name="组合 1"/>
            <p:cNvGrpSpPr/>
            <p:nvPr/>
          </p:nvGrpSpPr>
          <p:grpSpPr>
            <a:xfrm rot="0">
              <a:off x="6546" y="653"/>
              <a:ext cx="7864" cy="640"/>
              <a:chOff x="6546" y="653"/>
              <a:chExt cx="7864" cy="640"/>
            </a:xfrm>
          </p:grpSpPr>
          <p:grpSp>
            <p:nvGrpSpPr>
              <p:cNvPr id="3" name="组合 2"/>
              <p:cNvGrpSpPr/>
              <p:nvPr/>
            </p:nvGrpSpPr>
            <p:grpSpPr>
              <a:xfrm rot="0">
                <a:off x="6546" y="653"/>
                <a:ext cx="7865" cy="628"/>
                <a:chOff x="4774" y="800"/>
                <a:chExt cx="7865" cy="628"/>
              </a:xfrm>
            </p:grpSpPr>
            <p:sp>
              <p:nvSpPr>
                <p:cNvPr id="5" name="文本框 4"/>
                <p:cNvSpPr txBox="1"/>
                <p:nvPr/>
              </p:nvSpPr>
              <p:spPr>
                <a:xfrm>
                  <a:off x="6743" y="800"/>
                  <a:ext cx="1984" cy="628"/>
                </a:xfrm>
                <a:prstGeom prst="rect">
                  <a:avLst/>
                </a:prstGeom>
                <a:solidFill>
                  <a:srgbClr val="007AAE"/>
                </a:solidFill>
                <a:extLst>
                  <a:ext uri="{909E8E84-426E-40DD-AFC4-6F175D3DCCD1}">
                    <a14:hiddenFill xmlns:a14="http://schemas.microsoft.com/office/drawing/2010/main">
                      <a:gradFill rotWithShape="1">
                        <a:gsLst>
                          <a:gs pos="0">
                            <a:schemeClr val="accent1">
                              <a:lumMod val="110000"/>
                              <a:satMod val="105000"/>
                              <a:tint val="67000"/>
                            </a:schemeClr>
                          </a:gs>
                          <a:gs pos="50000">
                            <a:schemeClr val="accent1">
                              <a:lumMod val="105000"/>
                              <a:satMod val="103000"/>
                              <a:tint val="73000"/>
                            </a:schemeClr>
                          </a:gs>
                          <a:gs pos="100000">
                            <a:schemeClr val="accent1">
                              <a:lumMod val="105000"/>
                              <a:satMod val="109000"/>
                              <a:tint val="81000"/>
                            </a:schemeClr>
                          </a:gs>
                        </a:gsLst>
                        <a:lin ang="5400000" scaled="0"/>
                      </a:gradFill>
                    </a14:hiddenFill>
                  </a:ext>
                </a:extLst>
              </p:spPr>
              <p:style>
                <a:lnRef idx="0">
                  <a:srgbClr val="FFFFFF"/>
                </a:lnRef>
                <a:fillRef idx="2">
                  <a:schemeClr val="accent1"/>
                </a:fillRef>
                <a:effectRef idx="0">
                  <a:srgbClr val="FFFFFF"/>
                </a:effectRef>
                <a:fontRef idx="minor">
                  <a:schemeClr val="lt1"/>
                </a:fontRef>
              </p:style>
              <p:txBody>
                <a:bodyPr wrap="square" rtlCol="0">
                  <a:spAutoFit/>
                </a:bodyPr>
                <a:p>
                  <a:pPr algn="ctr"/>
                  <a:r>
                    <a:rPr lang="zh-CN" altLang="en-US" sz="2000" b="1">
                      <a:latin typeface="黑体" panose="02010609060101010101" pitchFamily="49" charset="-122"/>
                      <a:ea typeface="黑体" panose="02010609060101010101" pitchFamily="49" charset="-122"/>
                    </a:rPr>
                    <a:t>讲授新知</a:t>
                  </a:r>
                  <a:endParaRPr lang="zh-CN" altLang="en-US" sz="2000" b="1">
                    <a:latin typeface="黑体" panose="02010609060101010101" pitchFamily="49" charset="-122"/>
                    <a:ea typeface="黑体" panose="02010609060101010101" pitchFamily="49" charset="-122"/>
                  </a:endParaRPr>
                </a:p>
              </p:txBody>
            </p:sp>
            <p:sp>
              <p:nvSpPr>
                <p:cNvPr id="25" name="文本框 24"/>
                <p:cNvSpPr txBox="1"/>
                <p:nvPr/>
              </p:nvSpPr>
              <p:spPr>
                <a:xfrm>
                  <a:off x="8699" y="800"/>
                  <a:ext cx="1984" cy="628"/>
                </a:xfrm>
                <a:prstGeom prst="rect">
                  <a:avLst/>
                </a:prstGeom>
                <a:noFill/>
              </p:spPr>
              <p:txBody>
                <a:bodyPr wrap="square" rtlCol="0">
                  <a:spAutoFit/>
                </a:bodyPr>
                <a:p>
                  <a:pPr algn="ctr"/>
                  <a:r>
                    <a:rPr lang="zh-CN" altLang="en-US" sz="2000" b="1">
                      <a:latin typeface="黑体" panose="02010609060101010101" pitchFamily="49" charset="-122"/>
                      <a:ea typeface="黑体" panose="02010609060101010101" pitchFamily="49" charset="-122"/>
                    </a:rPr>
                    <a:t>课堂小结</a:t>
                  </a:r>
                  <a:endParaRPr lang="zh-CN" altLang="en-US" sz="2000" b="1">
                    <a:latin typeface="黑体" panose="02010609060101010101" pitchFamily="49" charset="-122"/>
                    <a:ea typeface="黑体" panose="02010609060101010101" pitchFamily="49" charset="-122"/>
                  </a:endParaRPr>
                </a:p>
              </p:txBody>
            </p:sp>
            <p:sp>
              <p:nvSpPr>
                <p:cNvPr id="6" name="文本框 5"/>
                <p:cNvSpPr txBox="1"/>
                <p:nvPr/>
              </p:nvSpPr>
              <p:spPr>
                <a:xfrm>
                  <a:off x="10655" y="800"/>
                  <a:ext cx="1984" cy="628"/>
                </a:xfrm>
                <a:prstGeom prst="rect">
                  <a:avLst/>
                </a:prstGeom>
                <a:noFill/>
              </p:spPr>
              <p:txBody>
                <a:bodyPr wrap="square" rtlCol="0">
                  <a:spAutoFit/>
                </a:bodyPr>
                <a:p>
                  <a:pPr algn="ctr"/>
                  <a:r>
                    <a:rPr lang="zh-CN" altLang="en-US" sz="2000" b="1">
                      <a:latin typeface="黑体" panose="02010609060101010101" pitchFamily="49" charset="-122"/>
                      <a:ea typeface="黑体" panose="02010609060101010101" pitchFamily="49" charset="-122"/>
                    </a:rPr>
                    <a:t>课后作业</a:t>
                  </a:r>
                  <a:endParaRPr lang="zh-CN" altLang="en-US" sz="2000" b="1">
                    <a:latin typeface="黑体" panose="02010609060101010101" pitchFamily="49" charset="-122"/>
                    <a:ea typeface="黑体" panose="02010609060101010101" pitchFamily="49" charset="-122"/>
                  </a:endParaRPr>
                </a:p>
              </p:txBody>
            </p:sp>
            <p:sp>
              <p:nvSpPr>
                <p:cNvPr id="7" name="文本框 6"/>
                <p:cNvSpPr txBox="1"/>
                <p:nvPr/>
              </p:nvSpPr>
              <p:spPr>
                <a:xfrm>
                  <a:off x="4774" y="800"/>
                  <a:ext cx="1984" cy="628"/>
                </a:xfrm>
                <a:prstGeom prst="rect">
                  <a:avLst/>
                </a:prstGeom>
                <a:ln>
                  <a:noFill/>
                </a:ln>
              </p:spPr>
              <p:style>
                <a:lnRef idx="3">
                  <a:schemeClr val="accent4"/>
                </a:lnRef>
                <a:fillRef idx="0">
                  <a:srgbClr val="FFFFFF"/>
                </a:fillRef>
                <a:effectRef idx="0">
                  <a:srgbClr val="FFFFFF"/>
                </a:effectRef>
                <a:fontRef idx="minor">
                  <a:schemeClr val="tx1"/>
                </a:fontRef>
              </p:style>
              <p:txBody>
                <a:bodyPr wrap="square" rtlCol="0">
                  <a:spAutoFit/>
                </a:bodyPr>
                <a:p>
                  <a:pPr algn="ctr"/>
                  <a:r>
                    <a:rPr lang="zh-CN" altLang="en-US" sz="2000" b="1">
                      <a:solidFill>
                        <a:schemeClr val="tx1"/>
                      </a:solidFill>
                      <a:latin typeface="黑体" panose="02010609060101010101" pitchFamily="49" charset="-122"/>
                      <a:ea typeface="黑体" panose="02010609060101010101" pitchFamily="49" charset="-122"/>
                    </a:rPr>
                    <a:t>课堂导入</a:t>
                  </a:r>
                  <a:endParaRPr lang="zh-CN" altLang="en-US" sz="2000" b="1">
                    <a:solidFill>
                      <a:schemeClr val="tx1"/>
                    </a:solidFill>
                    <a:latin typeface="黑体" panose="02010609060101010101" pitchFamily="49" charset="-122"/>
                    <a:ea typeface="黑体" panose="02010609060101010101" pitchFamily="49" charset="-122"/>
                  </a:endParaRPr>
                </a:p>
              </p:txBody>
            </p:sp>
          </p:grpSp>
          <p:cxnSp>
            <p:nvCxnSpPr>
              <p:cNvPr id="28" name="直接连接符 27"/>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sp>
          <p:nvSpPr>
            <p:cNvPr id="8" name="文本框 7"/>
            <p:cNvSpPr txBox="1"/>
            <p:nvPr/>
          </p:nvSpPr>
          <p:spPr>
            <a:xfrm>
              <a:off x="11" y="654"/>
              <a:ext cx="12276" cy="725"/>
            </a:xfrm>
            <a:prstGeom prst="rect">
              <a:avLst/>
            </a:prstGeom>
            <a:noFill/>
          </p:spPr>
          <p:txBody>
            <a:bodyPr wrap="square" rtlCol="0" anchor="t">
              <a:spAutoFit/>
            </a:bodyPr>
            <a:p>
              <a:pPr>
                <a:spcBef>
                  <a:spcPct val="50000"/>
                </a:spcBef>
              </a:pPr>
              <a:r>
                <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单元3</a:t>
              </a:r>
              <a:r>
                <a:rPr kumimoji="1" lang="en-US" altLang="zh-CN"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负载的</a:t>
              </a:r>
              <a:r>
                <a:rPr kumimoji="1" lang="en-US"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a:t>
              </a:r>
              <a:r>
                <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形连接</a:t>
              </a:r>
              <a:endPar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p:txBody>
        </p:sp>
      </p:grpSp>
      <p:sp>
        <p:nvSpPr>
          <p:cNvPr id="4" name="文本框 3"/>
          <p:cNvSpPr txBox="1"/>
          <p:nvPr/>
        </p:nvSpPr>
        <p:spPr>
          <a:xfrm>
            <a:off x="493395" y="3429000"/>
            <a:ext cx="8016875" cy="460375"/>
          </a:xfrm>
          <a:prstGeom prst="rect">
            <a:avLst/>
          </a:prstGeom>
          <a:noFill/>
        </p:spPr>
        <p:txBody>
          <a:bodyPr wrap="square" rtlCol="0" anchor="t">
            <a:spAutoFit/>
          </a:bodyPr>
          <a:p>
            <a:r>
              <a:rPr lang="zh-CN" altLang="en-US" sz="2400">
                <a:latin typeface="+mn-ea"/>
                <a:ea typeface="+mn-ea"/>
                <a:cs typeface="+mn-ea"/>
              </a:rPr>
              <a:t>【解】在</a:t>
            </a:r>
            <a:r>
              <a:rPr lang="en-US" altLang="en-US" sz="2400">
                <a:latin typeface="+mn-ea"/>
                <a:ea typeface="+mn-ea"/>
                <a:cs typeface="+mn-ea"/>
              </a:rPr>
              <a:t>△</a:t>
            </a:r>
            <a:r>
              <a:rPr lang="zh-CN" altLang="en-US" sz="2400">
                <a:latin typeface="+mn-ea"/>
                <a:ea typeface="+mn-ea"/>
                <a:cs typeface="+mn-ea"/>
              </a:rPr>
              <a:t>形负载中，相电压等于线电压，即</a:t>
            </a:r>
            <a:r>
              <a:rPr lang="en-US" altLang="zh-CN" sz="2400">
                <a:latin typeface="+mn-ea"/>
                <a:ea typeface="+mn-ea"/>
                <a:cs typeface="+mn-ea"/>
              </a:rPr>
              <a:t>U</a:t>
            </a:r>
            <a:r>
              <a:rPr lang="en-US" altLang="en-US" sz="2400" baseline="-25000">
                <a:latin typeface="+mn-ea"/>
                <a:ea typeface="+mn-ea"/>
                <a:cs typeface="+mn-ea"/>
              </a:rPr>
              <a:t>△</a:t>
            </a:r>
            <a:r>
              <a:rPr lang="en-US" altLang="zh-CN" sz="2400" baseline="-25000">
                <a:latin typeface="+mn-ea"/>
                <a:ea typeface="+mn-ea"/>
                <a:cs typeface="+mn-ea"/>
              </a:rPr>
              <a:t>P</a:t>
            </a:r>
            <a:r>
              <a:rPr lang="en-US" altLang="zh-CN" sz="2400">
                <a:latin typeface="+mn-ea"/>
                <a:ea typeface="+mn-ea"/>
                <a:cs typeface="+mn-ea"/>
              </a:rPr>
              <a:t>=U</a:t>
            </a:r>
            <a:r>
              <a:rPr lang="en-US" altLang="zh-CN" sz="2400" baseline="-25000">
                <a:latin typeface="+mn-ea"/>
                <a:ea typeface="+mn-ea"/>
                <a:cs typeface="+mn-ea"/>
              </a:rPr>
              <a:t>L</a:t>
            </a:r>
            <a:r>
              <a:rPr lang="zh-CN" altLang="en-US" sz="2400">
                <a:latin typeface="+mn-ea"/>
                <a:ea typeface="+mn-ea"/>
                <a:cs typeface="+mn-ea"/>
              </a:rPr>
              <a:t>，则</a:t>
            </a:r>
            <a:endParaRPr lang="zh-CN" altLang="en-US" sz="2400">
              <a:latin typeface="+mn-ea"/>
              <a:ea typeface="+mn-ea"/>
              <a:cs typeface="+mn-ea"/>
            </a:endParaRPr>
          </a:p>
        </p:txBody>
      </p:sp>
      <p:sp>
        <p:nvSpPr>
          <p:cNvPr id="10" name="文本框 9"/>
          <p:cNvSpPr txBox="1"/>
          <p:nvPr/>
        </p:nvSpPr>
        <p:spPr>
          <a:xfrm>
            <a:off x="650240" y="3999865"/>
            <a:ext cx="1237615" cy="1198880"/>
          </a:xfrm>
          <a:prstGeom prst="rect">
            <a:avLst/>
          </a:prstGeom>
          <a:noFill/>
        </p:spPr>
        <p:txBody>
          <a:bodyPr wrap="square" rtlCol="0" anchor="t">
            <a:spAutoFit/>
          </a:bodyPr>
          <a:p>
            <a:pPr>
              <a:lnSpc>
                <a:spcPct val="150000"/>
              </a:lnSpc>
            </a:pPr>
            <a:r>
              <a:rPr lang="zh-CN" altLang="en-US" sz="2400">
                <a:latin typeface="+mn-ea"/>
                <a:ea typeface="+mn-ea"/>
              </a:rPr>
              <a:t>相电流</a:t>
            </a:r>
            <a:endParaRPr lang="zh-CN" altLang="en-US" sz="2400">
              <a:latin typeface="+mn-ea"/>
              <a:ea typeface="+mn-ea"/>
            </a:endParaRPr>
          </a:p>
          <a:p>
            <a:pPr>
              <a:lnSpc>
                <a:spcPct val="150000"/>
              </a:lnSpc>
            </a:pPr>
            <a:r>
              <a:rPr lang="zh-CN" altLang="en-US" sz="2400">
                <a:latin typeface="+mn-ea"/>
                <a:ea typeface="+mn-ea"/>
              </a:rPr>
              <a:t>线电流</a:t>
            </a:r>
            <a:endParaRPr lang="zh-CN" altLang="en-US" sz="2400">
              <a:latin typeface="+mn-ea"/>
              <a:ea typeface="+mn-ea"/>
            </a:endParaRPr>
          </a:p>
        </p:txBody>
      </p:sp>
      <mc:AlternateContent xmlns:mc="http://schemas.openxmlformats.org/markup-compatibility/2006">
        <mc:Choice xmlns:a14="http://schemas.microsoft.com/office/drawing/2010/main" Requires="a14">
          <p:sp>
            <p:nvSpPr>
              <p:cNvPr id="11" name="文本框 10"/>
              <p:cNvSpPr txBox="1"/>
              <p:nvPr/>
            </p:nvSpPr>
            <p:spPr>
              <a:xfrm>
                <a:off x="2317686" y="4000119"/>
                <a:ext cx="2988310" cy="706120"/>
              </a:xfrm>
              <a:prstGeom prst="rect">
                <a:avLst/>
              </a:prstGeom>
              <a:noFill/>
            </p:spPr>
            <p:txBody>
              <a:bodyPr wrap="none" rtlCol="0" anchor="t">
                <a:spAutoFit/>
              </a:bodyPr>
              <a:p>
                <a:pPr algn="l"/>
                <a14:m>
                  <m:oMathPara xmlns:m="http://schemas.openxmlformats.org/officeDocument/2006/math">
                    <m:oMathParaPr>
                      <m:jc m:val="centerGroup"/>
                    </m:oMathParaPr>
                    <m:oMath xmlns:m="http://schemas.openxmlformats.org/officeDocument/2006/math">
                      <m:sSub>
                        <m:sSubPr>
                          <m:ctrlPr>
                            <a:rPr lang="en-US" altLang="zh-CN" sz="2000" i="1">
                              <a:latin typeface="Cambria Math" panose="02040503050406030204" charset="0"/>
                              <a:cs typeface="Cambria Math" panose="02040503050406030204" charset="0"/>
                            </a:rPr>
                          </m:ctrlPr>
                        </m:sSubPr>
                        <m:e>
                          <m:r>
                            <a:rPr lang="en-US" altLang="zh-CN" sz="2000" i="1">
                              <a:latin typeface="Cambria Math" panose="02040503050406030204" charset="0"/>
                              <a:cs typeface="Cambria Math" panose="02040503050406030204" charset="0"/>
                            </a:rPr>
                            <m:t>𝐼</m:t>
                          </m:r>
                        </m:e>
                        <m:sub>
                          <m:r>
                            <a:rPr lang="en-US" altLang="zh-CN" sz="2000" i="1">
                              <a:latin typeface="Cambria Math" panose="02040503050406030204" charset="0"/>
                              <a:cs typeface="Cambria Math" panose="02040503050406030204" charset="0"/>
                            </a:rPr>
                            <m:t>∆</m:t>
                          </m:r>
                          <m:r>
                            <a:rPr lang="en-US" altLang="zh-CN" sz="2000" i="1">
                              <a:latin typeface="Cambria Math" panose="02040503050406030204" charset="0"/>
                              <a:cs typeface="Cambria Math" panose="02040503050406030204" charset="0"/>
                            </a:rPr>
                            <m:t>𝑃</m:t>
                          </m:r>
                        </m:sub>
                      </m:sSub>
                      <m:r>
                        <a:rPr lang="en-US" altLang="zh-CN" sz="2000" i="1">
                          <a:latin typeface="Cambria Math" panose="02040503050406030204" charset="0"/>
                          <a:cs typeface="Cambria Math" panose="02040503050406030204" charset="0"/>
                        </a:rPr>
                        <m:t>=</m:t>
                      </m:r>
                      <m:f>
                        <m:fPr>
                          <m:ctrlPr>
                            <a:rPr lang="en-US" altLang="zh-CN" sz="2000" i="1">
                              <a:latin typeface="Cambria Math" panose="02040503050406030204" charset="0"/>
                              <a:cs typeface="Cambria Math" panose="02040503050406030204" charset="0"/>
                            </a:rPr>
                          </m:ctrlPr>
                        </m:fPr>
                        <m:num>
                          <m:sSub>
                            <m:sSubPr>
                              <m:ctrlPr>
                                <a:rPr lang="en-US" altLang="zh-CN" sz="2000" i="1">
                                  <a:latin typeface="Cambria Math" panose="02040503050406030204" charset="0"/>
                                  <a:cs typeface="Cambria Math" panose="02040503050406030204" charset="0"/>
                                </a:rPr>
                              </m:ctrlPr>
                            </m:sSubPr>
                            <m:e>
                              <m:r>
                                <a:rPr lang="en-US" altLang="zh-CN" sz="2000" i="1">
                                  <a:latin typeface="Cambria Math" panose="02040503050406030204" charset="0"/>
                                  <a:cs typeface="Cambria Math" panose="02040503050406030204" charset="0"/>
                                </a:rPr>
                                <m:t>𝑈</m:t>
                              </m:r>
                            </m:e>
                            <m:sub>
                              <m:r>
                                <a:rPr lang="en-US" altLang="zh-CN" sz="2000" i="1">
                                  <a:latin typeface="Cambria Math" panose="02040503050406030204" charset="0"/>
                                  <a:cs typeface="Cambria Math" panose="02040503050406030204" charset="0"/>
                                </a:rPr>
                                <m:t>∆</m:t>
                              </m:r>
                              <m:r>
                                <a:rPr lang="en-US" altLang="zh-CN" sz="2000" i="1">
                                  <a:latin typeface="Cambria Math" panose="02040503050406030204" charset="0"/>
                                  <a:cs typeface="Cambria Math" panose="02040503050406030204" charset="0"/>
                                </a:rPr>
                                <m:t>𝑃</m:t>
                              </m:r>
                            </m:sub>
                          </m:sSub>
                        </m:num>
                        <m:den>
                          <m:d>
                            <m:dPr>
                              <m:begChr m:val="|"/>
                              <m:endChr m:val="|"/>
                              <m:ctrlPr>
                                <a:rPr lang="en-US" altLang="zh-CN" sz="2000" i="1">
                                  <a:latin typeface="Cambria Math" panose="02040503050406030204" charset="0"/>
                                  <a:cs typeface="Cambria Math" panose="02040503050406030204" charset="0"/>
                                </a:rPr>
                              </m:ctrlPr>
                            </m:dPr>
                            <m:e>
                              <m:r>
                                <a:rPr lang="en-US" altLang="zh-CN" sz="2000" i="1">
                                  <a:latin typeface="Cambria Math" panose="02040503050406030204" charset="0"/>
                                  <a:cs typeface="Cambria Math" panose="02040503050406030204" charset="0"/>
                                </a:rPr>
                                <m:t>𝑍</m:t>
                              </m:r>
                            </m:e>
                          </m:d>
                        </m:den>
                      </m:f>
                      <m:r>
                        <a:rPr lang="en-US" altLang="zh-CN" sz="2000" i="1">
                          <a:latin typeface="Cambria Math" panose="02040503050406030204" charset="0"/>
                          <a:cs typeface="Cambria Math" panose="02040503050406030204" charset="0"/>
                        </a:rPr>
                        <m:t>=</m:t>
                      </m:r>
                      <m:f>
                        <m:fPr>
                          <m:ctrlPr>
                            <a:rPr lang="en-US" altLang="zh-CN" sz="2000" i="1">
                              <a:latin typeface="Cambria Math" panose="02040503050406030204" charset="0"/>
                              <a:cs typeface="Cambria Math" panose="02040503050406030204" charset="0"/>
                            </a:rPr>
                          </m:ctrlPr>
                        </m:fPr>
                        <m:num>
                          <m:r>
                            <a:rPr lang="en-US" altLang="zh-CN" sz="2000" i="1">
                              <a:latin typeface="Cambria Math" panose="02040503050406030204" charset="0"/>
                              <a:cs typeface="Cambria Math" panose="02040503050406030204" charset="0"/>
                            </a:rPr>
                            <m:t>380</m:t>
                          </m:r>
                        </m:num>
                        <m:den>
                          <m:r>
                            <a:rPr lang="en-US" altLang="zh-CN" sz="2000" i="1">
                              <a:latin typeface="Cambria Math" panose="02040503050406030204" charset="0"/>
                              <a:cs typeface="Cambria Math" panose="02040503050406030204" charset="0"/>
                            </a:rPr>
                            <m:t>50</m:t>
                          </m:r>
                        </m:den>
                      </m:f>
                      <m:r>
                        <a:rPr lang="en-US" altLang="zh-CN" sz="2000" i="1">
                          <a:latin typeface="Cambria Math" panose="02040503050406030204" charset="0"/>
                          <a:cs typeface="Cambria Math" panose="02040503050406030204" charset="0"/>
                        </a:rPr>
                        <m:t>=</m:t>
                      </m:r>
                      <m:r>
                        <a:rPr lang="en-US" altLang="zh-CN" sz="2000" i="1">
                          <a:latin typeface="Cambria Math" panose="02040503050406030204" charset="0"/>
                          <a:cs typeface="Cambria Math" panose="02040503050406030204" charset="0"/>
                        </a:rPr>
                        <m:t>7</m:t>
                      </m:r>
                      <m:r>
                        <a:rPr lang="en-US" altLang="zh-CN" sz="2000" i="1">
                          <a:latin typeface="Cambria Math" panose="02040503050406030204" charset="0"/>
                          <a:cs typeface="Cambria Math" panose="02040503050406030204" charset="0"/>
                        </a:rPr>
                        <m:t>.</m:t>
                      </m:r>
                      <m:r>
                        <a:rPr lang="en-US" altLang="zh-CN" sz="2000" i="1">
                          <a:latin typeface="Cambria Math" panose="02040503050406030204" charset="0"/>
                          <a:cs typeface="Cambria Math" panose="02040503050406030204" charset="0"/>
                        </a:rPr>
                        <m:t>5</m:t>
                      </m:r>
                      <m:r>
                        <a:rPr lang="en-US" altLang="zh-CN" sz="2000" i="1">
                          <a:latin typeface="Cambria Math" panose="02040503050406030204" charset="0"/>
                          <a:cs typeface="Cambria Math" panose="02040503050406030204" charset="0"/>
                        </a:rPr>
                        <m:t>𝐴</m:t>
                      </m:r>
                    </m:oMath>
                  </m:oMathPara>
                </a14:m>
                <a:endParaRPr lang="zh-CN" altLang="en-US" sz="2000"/>
              </a:p>
            </p:txBody>
          </p:sp>
        </mc:Choice>
        <mc:Fallback>
          <p:sp>
            <p:nvSpPr>
              <p:cNvPr id="11" name="文本框 10"/>
              <p:cNvSpPr txBox="1">
                <a:spLocks noRot="1" noChangeAspect="1" noMove="1" noResize="1" noEditPoints="1" noAdjustHandles="1" noChangeArrowheads="1" noChangeShapeType="1" noTextEdit="1"/>
              </p:cNvSpPr>
              <p:nvPr/>
            </p:nvSpPr>
            <p:spPr>
              <a:xfrm>
                <a:off x="2317686" y="4000119"/>
                <a:ext cx="2988310" cy="706120"/>
              </a:xfrm>
              <a:prstGeom prst="rect">
                <a:avLst/>
              </a:prstGeom>
              <a:blipFill rotWithShape="1">
                <a:blip r:embed="rId3"/>
                <a:stretch>
                  <a:fillRect l="-19" t="-36" r="19" b="36"/>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12" name="文本框 11"/>
              <p:cNvSpPr txBox="1"/>
              <p:nvPr/>
            </p:nvSpPr>
            <p:spPr>
              <a:xfrm>
                <a:off x="2397061" y="4816729"/>
                <a:ext cx="2435860" cy="426085"/>
              </a:xfrm>
              <a:prstGeom prst="rect">
                <a:avLst/>
              </a:prstGeom>
              <a:noFill/>
            </p:spPr>
            <p:txBody>
              <a:bodyPr wrap="none" rtlCol="0" anchor="t">
                <a:spAutoFit/>
              </a:bodyPr>
              <a:p>
                <a:pPr algn="l"/>
                <a14:m>
                  <m:oMathPara xmlns:m="http://schemas.openxmlformats.org/officeDocument/2006/math">
                    <m:oMathParaPr>
                      <m:jc m:val="centerGroup"/>
                    </m:oMathParaPr>
                    <m:oMath xmlns:m="http://schemas.openxmlformats.org/officeDocument/2006/math">
                      <m:sSub>
                        <m:sSubPr>
                          <m:ctrlPr>
                            <a:rPr lang="en-US" altLang="zh-CN" sz="2000" i="1">
                              <a:latin typeface="Cambria Math" panose="02040503050406030204" charset="0"/>
                              <a:cs typeface="Cambria Math" panose="02040503050406030204" charset="0"/>
                            </a:rPr>
                          </m:ctrlPr>
                        </m:sSubPr>
                        <m:e>
                          <m:r>
                            <a:rPr lang="en-US" altLang="zh-CN" sz="2000" i="1">
                              <a:latin typeface="Cambria Math" panose="02040503050406030204" charset="0"/>
                              <a:cs typeface="Cambria Math" panose="02040503050406030204" charset="0"/>
                            </a:rPr>
                            <m:t>𝐼</m:t>
                          </m:r>
                        </m:e>
                        <m:sub>
                          <m:r>
                            <a:rPr lang="en-US" altLang="zh-CN" sz="2000" i="1">
                              <a:latin typeface="Cambria Math" panose="02040503050406030204" charset="0"/>
                              <a:cs typeface="Cambria Math" panose="02040503050406030204" charset="0"/>
                            </a:rPr>
                            <m:t>∆</m:t>
                          </m:r>
                          <m:r>
                            <a:rPr lang="en-US" altLang="zh-CN" sz="2000" i="1">
                              <a:latin typeface="Cambria Math" panose="02040503050406030204" charset="0"/>
                              <a:cs typeface="Cambria Math" panose="02040503050406030204" charset="0"/>
                            </a:rPr>
                            <m:t>𝐿</m:t>
                          </m:r>
                        </m:sub>
                      </m:sSub>
                      <m:r>
                        <a:rPr lang="en-US" altLang="zh-CN" sz="2000" i="1">
                          <a:latin typeface="Cambria Math" panose="02040503050406030204" charset="0"/>
                          <a:cs typeface="Cambria Math" panose="02040503050406030204" charset="0"/>
                        </a:rPr>
                        <m:t>=</m:t>
                      </m:r>
                      <m:rad>
                        <m:radPr>
                          <m:degHide m:val="on"/>
                          <m:ctrlPr>
                            <a:rPr lang="en-US" altLang="zh-CN" sz="2000" i="1">
                              <a:latin typeface="Cambria Math" panose="02040503050406030204" charset="0"/>
                              <a:cs typeface="Cambria Math" panose="02040503050406030204" charset="0"/>
                            </a:rPr>
                          </m:ctrlPr>
                        </m:radPr>
                        <m:deg/>
                        <m:e>
                          <m:r>
                            <a:rPr lang="en-US" altLang="zh-CN" sz="2000" i="1">
                              <a:latin typeface="Cambria Math" panose="02040503050406030204" charset="0"/>
                              <a:cs typeface="Cambria Math" panose="02040503050406030204" charset="0"/>
                            </a:rPr>
                            <m:t>3</m:t>
                          </m:r>
                        </m:e>
                      </m:rad>
                      <m:sSub>
                        <m:sSubPr>
                          <m:ctrlPr>
                            <a:rPr lang="en-US" altLang="zh-CN" sz="2000" i="1">
                              <a:latin typeface="Cambria Math" panose="02040503050406030204" charset="0"/>
                              <a:cs typeface="Cambria Math" panose="02040503050406030204" charset="0"/>
                            </a:rPr>
                          </m:ctrlPr>
                        </m:sSubPr>
                        <m:e>
                          <m:r>
                            <a:rPr lang="en-US" altLang="zh-CN" sz="2000" i="1">
                              <a:latin typeface="Cambria Math" panose="02040503050406030204" charset="0"/>
                              <a:cs typeface="Cambria Math" panose="02040503050406030204" charset="0"/>
                            </a:rPr>
                            <m:t>𝐼</m:t>
                          </m:r>
                        </m:e>
                        <m:sub>
                          <m:r>
                            <a:rPr lang="en-US" altLang="zh-CN" sz="2000" i="1">
                              <a:latin typeface="Cambria Math" panose="02040503050406030204" charset="0"/>
                              <a:cs typeface="Cambria Math" panose="02040503050406030204" charset="0"/>
                            </a:rPr>
                            <m:t>∆</m:t>
                          </m:r>
                          <m:r>
                            <a:rPr lang="en-US" altLang="zh-CN" sz="2000" i="1">
                              <a:latin typeface="Cambria Math" panose="02040503050406030204" charset="0"/>
                              <a:cs typeface="Cambria Math" panose="02040503050406030204" charset="0"/>
                            </a:rPr>
                            <m:t>𝑃</m:t>
                          </m:r>
                        </m:sub>
                      </m:sSub>
                      <m:r>
                        <a:rPr lang="en-US" altLang="zh-CN" sz="2000" i="1">
                          <a:latin typeface="Cambria Math" panose="02040503050406030204" charset="0"/>
                          <a:cs typeface="Cambria Math" panose="02040503050406030204" charset="0"/>
                        </a:rPr>
                        <m:t>≈</m:t>
                      </m:r>
                      <m:r>
                        <a:rPr lang="en-US" altLang="zh-CN" sz="2000" i="1">
                          <a:latin typeface="Cambria Math" panose="02040503050406030204" charset="0"/>
                          <a:cs typeface="Cambria Math" panose="02040503050406030204" charset="0"/>
                        </a:rPr>
                        <m:t>13</m:t>
                      </m:r>
                      <m:r>
                        <a:rPr lang="en-US" altLang="zh-CN" sz="2000" i="1">
                          <a:latin typeface="Cambria Math" panose="02040503050406030204" charset="0"/>
                          <a:cs typeface="Cambria Math" panose="02040503050406030204" charset="0"/>
                        </a:rPr>
                        <m:t>.</m:t>
                      </m:r>
                      <m:r>
                        <a:rPr lang="en-US" altLang="zh-CN" sz="2000" i="1">
                          <a:latin typeface="Cambria Math" panose="02040503050406030204" charset="0"/>
                          <a:cs typeface="Cambria Math" panose="02040503050406030204" charset="0"/>
                        </a:rPr>
                        <m:t>2</m:t>
                      </m:r>
                      <m:r>
                        <a:rPr lang="en-US" altLang="zh-CN" sz="2000" i="1">
                          <a:latin typeface="Cambria Math" panose="02040503050406030204" charset="0"/>
                          <a:cs typeface="Cambria Math" panose="02040503050406030204" charset="0"/>
                        </a:rPr>
                        <m:t>𝐴</m:t>
                      </m:r>
                    </m:oMath>
                  </m:oMathPara>
                </a14:m>
                <a:endParaRPr lang="zh-CN" altLang="en-US" sz="2000"/>
              </a:p>
            </p:txBody>
          </p:sp>
        </mc:Choice>
        <mc:Fallback>
          <p:sp>
            <p:nvSpPr>
              <p:cNvPr id="12" name="文本框 11"/>
              <p:cNvSpPr txBox="1">
                <a:spLocks noRot="1" noChangeAspect="1" noMove="1" noResize="1" noEditPoints="1" noAdjustHandles="1" noChangeArrowheads="1" noChangeShapeType="1" noTextEdit="1"/>
              </p:cNvSpPr>
              <p:nvPr/>
            </p:nvSpPr>
            <p:spPr>
              <a:xfrm>
                <a:off x="2397061" y="4816729"/>
                <a:ext cx="2435860" cy="426085"/>
              </a:xfrm>
              <a:prstGeom prst="rect">
                <a:avLst/>
              </a:prstGeom>
              <a:blipFill rotWithShape="1">
                <a:blip r:embed="rId4"/>
                <a:stretch>
                  <a:fillRect l="-23" t="-60" r="23" b="60"/>
                </a:stretch>
              </a:blipFill>
            </p:spPr>
            <p:txBody>
              <a:bodyPr/>
              <a:lstStyle/>
              <a:p>
                <a:r>
                  <a:rPr lang="zh-CN" altLang="en-US">
                    <a:noFill/>
                  </a:rPr>
                  <a:t> </a:t>
                </a:r>
              </a:p>
            </p:txBody>
          </p:sp>
        </mc:Fallback>
      </mc:AlternateContent>
    </p:spTree>
    <p:custDataLst>
      <p:tags r:id="rId5"/>
    </p:custDataLst>
  </p:cSld>
  <p:clrMapOvr>
    <a:masterClrMapping/>
  </p:clrMapOvr>
</p:sld>
</file>

<file path=ppt/tags/tag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00.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101.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102.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103.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104.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105.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106.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7*i*1"/>
  <p:tag name="KSO_WM_UNIT_BK_DARK_LIGHT" val="2"/>
  <p:tag name="KSO_WM_UNIT_LAYERLEVEL" val="1"/>
  <p:tag name="KSO_WM_TAG_VERSION" val="1.0"/>
  <p:tag name="KSO_WM_BEAUTIFY_FLAG" val="#wm#"/>
</p:tagLst>
</file>

<file path=ppt/tags/tag107.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08.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09.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10.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11.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12.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13.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14.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15.xml><?xml version="1.0" encoding="utf-8"?>
<p:tagLst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8*i*1"/>
  <p:tag name="KSO_WM_UNIT_BK_DARK_LIGHT" val="2"/>
  <p:tag name="KSO_WM_UNIT_LAYERLEVEL" val="1"/>
  <p:tag name="KSO_WM_TAG_VERSION" val="1.0"/>
  <p:tag name="KSO_WM_BEAUTIFY_FLAG" val="#wm#"/>
</p:tagLst>
</file>

<file path=ppt/tags/tag116.xml><?xml version="1.0" encoding="utf-8"?>
<p:tagLst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117.xml><?xml version="1.0" encoding="utf-8"?>
<p:tagLst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118.xml><?xml version="1.0" encoding="utf-8"?>
<p:tagLst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119.xml><?xml version="1.0" encoding="utf-8"?>
<p:tagLst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20.xml><?xml version="1.0" encoding="utf-8"?>
<p:tagLst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1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175908"/>
</p:tagLst>
</file>

<file path=ppt/tags/tag1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175908"/>
</p:tagLst>
</file>

<file path=ppt/tags/tag1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26.xml><?xml version="1.0" encoding="utf-8"?>
<p:tagLst xmlns:p="http://schemas.openxmlformats.org/presentationml/2006/main">
  <p:tag name="KSO_WM_COMBINE_RELATE_SLIDE_ID" val="background20175070_1"/>
  <p:tag name="KSO_WM_TEMPLATE_SUBCATEGORY" val="combine"/>
  <p:tag name="KSO_WM_TEMPLATE_THUMBS_INDEX" val="1、4、5、6、12、13、18、24、30、31、32、33"/>
  <p:tag name="KSO_WM_TAG_VERSION" val="1.0"/>
  <p:tag name="KSO_WM_BEAUTIFY_FLAG" val="#wm#"/>
  <p:tag name="KSO_WM_TEMPLATE_CATEGORY" val="custom"/>
  <p:tag name="KSO_WM_TEMPLATE_INDEX" val="20175908"/>
  <p:tag name="KSO_WM_TEMPLATE_MASTER_TYPE" val="1"/>
</p:tagLst>
</file>

<file path=ppt/tags/tag127.xml><?xml version="1.0" encoding="utf-8"?>
<p:tagLst xmlns:p="http://schemas.openxmlformats.org/presentationml/2006/main">
  <p:tag name="KSO_WM_BEAUTIFY_FLAG" val=""/>
</p:tagLst>
</file>

<file path=ppt/tags/tag128.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29.xml><?xml version="1.0" encoding="utf-8"?>
<p:tagLst xmlns:p="http://schemas.openxmlformats.org/presentationml/2006/main">
  <p:tag name="KSO_WM_BEAUTIFY_FLAG" val=""/>
  <p:tag name="KSO_WM_UNIT_TEXT_FILL_FORE_SCHEMECOLOR_INDEX_BRIGHTNESS" val="0"/>
  <p:tag name="KSO_WM_UNIT_TEXT_FILL_FORE_SCHEMECOLOR_INDEX" val="13"/>
  <p:tag name="KSO_WM_UNIT_TEXT_FILL_TYPE" val="1"/>
  <p:tag name="KSO_WM_UNIT_TEXT_LINE_FORE_SCHEMECOLOR_INDEX_BRIGHTNESS" val="0"/>
  <p:tag name="KSO_WM_UNIT_TEXT_LINE_FORE_SCHEMECOLOR_INDEX" val="14"/>
  <p:tag name="KSO_WM_UNIT_TEXT_LINE_FILL_TYPE" val="2"/>
  <p:tag name="KSO_WM_UNIT_TEXT_SHADOW_SCHEMECOLOR_INDEX_BRIGHTNESS" val="-0.5"/>
  <p:tag name="KSO_WM_UNIT_TEXT_SHADOW_SCHEMECOLOR_INDEX" val="14"/>
</p:tagLst>
</file>

<file path=ppt/tags/tag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30.xml><?xml version="1.0" encoding="utf-8"?>
<p:tagLst xmlns:p="http://schemas.openxmlformats.org/presentationml/2006/main">
  <p:tag name="KSO_WM_BEAUTIFY_FLAG" val=""/>
  <p:tag name="KSO_WM_UNIT_TEXT_FILL_FORE_SCHEMECOLOR_INDEX_BRIGHTNESS" val="0"/>
  <p:tag name="KSO_WM_UNIT_TEXT_FILL_FORE_SCHEMECOLOR_INDEX" val="13"/>
  <p:tag name="KSO_WM_UNIT_TEXT_FILL_TYPE" val="1"/>
</p:tagLst>
</file>

<file path=ppt/tags/tag131.xml><?xml version="1.0" encoding="utf-8"?>
<p:tagLst xmlns:p="http://schemas.openxmlformats.org/presentationml/2006/main">
  <p:tag name="KSO_WM_BEAUTIFY_FLAG" val=""/>
  <p:tag name="KSO_WM_UNIT_FILL_FORE_SCHEMECOLOR_INDEX_BRIGHTNESS" val="0"/>
  <p:tag name="KSO_WM_UNIT_FILL_FORE_SCHEMECOLOR_INDEX" val="8"/>
  <p:tag name="KSO_WM_UNIT_FILL_TYPE" val="1"/>
  <p:tag name="KSO_WM_UNIT_LINE_FORE_SCHEMECOLOR_INDEX_BRIGHTNESS" val="0"/>
  <p:tag name="KSO_WM_UNIT_LINE_FORE_SCHEMECOLOR_INDEX" val="14"/>
  <p:tag name="KSO_WM_UNIT_LINE_FILL_TYPE" val="2"/>
</p:tagLst>
</file>

<file path=ppt/tags/tag132.xml><?xml version="1.0" encoding="utf-8"?>
<p:tagLst xmlns:p="http://schemas.openxmlformats.org/presentationml/2006/main">
  <p:tag name="KSO_WM_BEAUTIFY_FLAG" val=""/>
  <p:tag name="KSO_WM_UNIT_TEXT_FILL_FORE_SCHEMECOLOR_INDEX_BRIGHTNESS" val="0"/>
  <p:tag name="KSO_WM_UNIT_TEXT_FILL_FORE_SCHEMECOLOR_INDEX" val="14"/>
  <p:tag name="KSO_WM_UNIT_TEXT_FILL_TYPE" val="1"/>
</p:tagLst>
</file>

<file path=ppt/tags/tag133.xml><?xml version="1.0" encoding="utf-8"?>
<p:tagLst xmlns:p="http://schemas.openxmlformats.org/presentationml/2006/main">
  <p:tag name="KSO_WM_SLIDE_BK_DARK_LIGHT" val="2"/>
  <p:tag name="KSO_WM_SLIDE_BACKGROUND_TYPE" val="general"/>
</p:tagLst>
</file>

<file path=ppt/tags/tag134.xml><?xml version="1.0" encoding="utf-8"?>
<p:tagLst xmlns:p="http://schemas.openxmlformats.org/presentationml/2006/main">
  <p:tag name="KSO_WM_BEAUTIFY_FLAG" val=""/>
  <p:tag name="KSO_WM_UNIT_TEXT_FILL_FORE_SCHEMECOLOR_INDEX_BRIGHTNESS" val="0"/>
  <p:tag name="KSO_WM_UNIT_TEXT_FILL_FORE_SCHEMECOLOR_INDEX" val="13"/>
  <p:tag name="KSO_WM_UNIT_TEXT_FILL_TYPE" val="1"/>
</p:tagLst>
</file>

<file path=ppt/tags/tag135.xml><?xml version="1.0" encoding="utf-8"?>
<p:tagLst xmlns:p="http://schemas.openxmlformats.org/presentationml/2006/main">
  <p:tag name="KSO_WM_SLIDE_BK_DARK_LIGHT" val="2"/>
  <p:tag name="KSO_WM_SLIDE_BACKGROUND_TYPE" val="general"/>
</p:tagLst>
</file>

<file path=ppt/tags/tag136.xml><?xml version="1.0" encoding="utf-8"?>
<p:tagLst xmlns:p="http://schemas.openxmlformats.org/presentationml/2006/main">
  <p:tag name="KSO_WM_BEAUTIFY_FLAG" val=""/>
  <p:tag name="KSO_WM_UNIT_TEXT_FILL_FORE_SCHEMECOLOR_INDEX_BRIGHTNESS" val="0"/>
  <p:tag name="KSO_WM_UNIT_TEXT_FILL_FORE_SCHEMECOLOR_INDEX" val="13"/>
  <p:tag name="KSO_WM_UNIT_TEXT_FILL_TYPE" val="1"/>
</p:tagLst>
</file>

<file path=ppt/tags/tag137.xml><?xml version="1.0" encoding="utf-8"?>
<p:tagLst xmlns:p="http://schemas.openxmlformats.org/presentationml/2006/main">
  <p:tag name="KSO_WM_SLIDE_BK_DARK_LIGHT" val="2"/>
  <p:tag name="KSO_WM_SLIDE_BACKGROUND_TYPE" val="general"/>
</p:tagLst>
</file>

<file path=ppt/tags/tag138.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39.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40.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41.xml><?xml version="1.0" encoding="utf-8"?>
<p:tagLst xmlns:p="http://schemas.openxmlformats.org/presentationml/2006/main">
  <p:tag name="KSO_WM_BEAUTIFY_FLAG" val=""/>
  <p:tag name="KSO_WM_UNIT_TEXT_FILL_FORE_SCHEMECOLOR_INDEX_BRIGHTNESS" val="0"/>
  <p:tag name="KSO_WM_UNIT_TEXT_FILL_FORE_SCHEMECOLOR_INDEX" val="14"/>
  <p:tag name="KSO_WM_UNIT_TEXT_FILL_TYPE" val="1"/>
</p:tagLst>
</file>

<file path=ppt/tags/tag142.xml><?xml version="1.0" encoding="utf-8"?>
<p:tagLst xmlns:p="http://schemas.openxmlformats.org/presentationml/2006/main">
  <p:tag name="KSO_WM_SLIDE_BK_DARK_LIGHT" val="2"/>
  <p:tag name="KSO_WM_SLIDE_BACKGROUND_TYPE" val="general"/>
</p:tagLst>
</file>

<file path=ppt/tags/tag143.xml><?xml version="1.0" encoding="utf-8"?>
<p:tagLst xmlns:p="http://schemas.openxmlformats.org/presentationml/2006/main">
  <p:tag name="KSO_WM_UNIT_FILL_FORE_SCHEMECOLOR_INDEX_BRIGHTNESS" val="0"/>
  <p:tag name="KSO_WM_UNIT_FILL_FORE_SCHEMECOLOR_INDEX" val="10"/>
  <p:tag name="KSO_WM_UNIT_FILL_TYPE" val="1"/>
</p:tagLst>
</file>

<file path=ppt/tags/tag144.xml><?xml version="1.0" encoding="utf-8"?>
<p:tagLst xmlns:p="http://schemas.openxmlformats.org/presentationml/2006/main">
  <p:tag name="KSO_WM_BEAUTIFY_FLAG" val=""/>
  <p:tag name="KSO_WM_UNIT_TEXT_FILL_FORE_SCHEMECOLOR_INDEX_BRIGHTNESS" val="0"/>
  <p:tag name="KSO_WM_UNIT_TEXT_FILL_FORE_SCHEMECOLOR_INDEX" val="14"/>
  <p:tag name="KSO_WM_UNIT_TEXT_FILL_TYPE" val="1"/>
</p:tagLst>
</file>

<file path=ppt/tags/tag145.xml><?xml version="1.0" encoding="utf-8"?>
<p:tagLst xmlns:p="http://schemas.openxmlformats.org/presentationml/2006/main">
  <p:tag name="KSO_WM_SLIDE_BK_DARK_LIGHT" val="2"/>
  <p:tag name="KSO_WM_SLIDE_BACKGROUND_TYPE" val="general"/>
</p:tagLst>
</file>

<file path=ppt/tags/tag146.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47.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48.xml><?xml version="1.0" encoding="utf-8"?>
<p:tagLst xmlns:p="http://schemas.openxmlformats.org/presentationml/2006/main">
  <p:tag name="KSO_WM_UNIT_FILL_FORE_SCHEMECOLOR_INDEX_BRIGHTNESS" val="0"/>
  <p:tag name="KSO_WM_UNIT_FILL_FORE_SCHEMECOLOR_INDEX" val="7"/>
  <p:tag name="KSO_WM_UNIT_FILL_TYPE" val="1"/>
  <p:tag name="KSO_WM_UNIT_LINE_FORE_SCHEMECOLOR_INDEX_BRIGHTNESS" val="0"/>
  <p:tag name="KSO_WM_UNIT_LINE_FORE_SCHEMECOLOR_INDEX" val="13"/>
  <p:tag name="KSO_WM_UNIT_LINE_FILL_TYPE" val="2"/>
  <p:tag name="KSO_WM_UNIT_TEXT_FILL_FORE_SCHEMECOLOR_INDEX_BRIGHTNESS" val="0"/>
  <p:tag name="KSO_WM_UNIT_TEXT_FILL_FORE_SCHEMECOLOR_INDEX" val="13"/>
  <p:tag name="KSO_WM_UNIT_TEXT_FILL_TYPE" val="1"/>
</p:tagLst>
</file>

<file path=ppt/tags/tag149.xml><?xml version="1.0" encoding="utf-8"?>
<p:tagLst xmlns:p="http://schemas.openxmlformats.org/presentationml/2006/main">
  <p:tag name="KSO_WM_UNIT_FILL_FORE_SCHEMECOLOR_INDEX_BRIGHTNESS" val="0"/>
  <p:tag name="KSO_WM_UNIT_FILL_FORE_SCHEMECOLOR_INDEX" val="7"/>
  <p:tag name="KSO_WM_UNIT_FILL_TYPE" val="1"/>
  <p:tag name="KSO_WM_UNIT_LINE_FORE_SCHEMECOLOR_INDEX_BRIGHTNESS" val="0"/>
  <p:tag name="KSO_WM_UNIT_LINE_FORE_SCHEMECOLOR_INDEX" val="13"/>
  <p:tag name="KSO_WM_UNIT_LINE_FILL_TYPE" val="2"/>
  <p:tag name="KSO_WM_UNIT_TEXT_FILL_FORE_SCHEMECOLOR_INDEX_BRIGHTNESS" val="0"/>
  <p:tag name="KSO_WM_UNIT_TEXT_FILL_FORE_SCHEMECOLOR_INDEX" val="13"/>
  <p:tag name="KSO_WM_UNIT_TEXT_FILL_TYPE" val="1"/>
</p:tagLst>
</file>

<file path=ppt/tags/tag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50.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51.xml><?xml version="1.0" encoding="utf-8"?>
<p:tagLst xmlns:p="http://schemas.openxmlformats.org/presentationml/2006/main">
  <p:tag name="KSO_WM_SLIDE_BK_DARK_LIGHT" val="2"/>
  <p:tag name="KSO_WM_SLIDE_BACKGROUND_TYPE" val="general"/>
</p:tagLst>
</file>

<file path=ppt/tags/tag152.xml><?xml version="1.0" encoding="utf-8"?>
<p:tagLst xmlns:p="http://schemas.openxmlformats.org/presentationml/2006/main">
  <p:tag name="KSO_WM_BEAUTIFY_FLAG" val=""/>
  <p:tag name="KSO_WM_UNIT_TEXT_FILL_FORE_SCHEMECOLOR_INDEX_BRIGHTNESS" val="0"/>
  <p:tag name="KSO_WM_UNIT_TEXT_FILL_FORE_SCHEMECOLOR_INDEX" val="14"/>
  <p:tag name="KSO_WM_UNIT_TEXT_FILL_TYPE" val="1"/>
</p:tagLst>
</file>

<file path=ppt/tags/tag153.xml><?xml version="1.0" encoding="utf-8"?>
<p:tagLst xmlns:p="http://schemas.openxmlformats.org/presentationml/2006/main">
  <p:tag name="KSO_WM_SLIDE_BK_DARK_LIGHT" val="2"/>
  <p:tag name="KSO_WM_SLIDE_BACKGROUND_TYPE" val="general"/>
</p:tagLst>
</file>

<file path=ppt/tags/tag154.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55.xml><?xml version="1.0" encoding="utf-8"?>
<p:tagLst xmlns:p="http://schemas.openxmlformats.org/presentationml/2006/main">
  <p:tag name="KSO_WM_SLIDE_BK_DARK_LIGHT" val="2"/>
  <p:tag name="KSO_WM_SLIDE_BACKGROUND_TYPE" val="general"/>
</p:tagLst>
</file>

<file path=ppt/tags/tag156.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57.xml><?xml version="1.0" encoding="utf-8"?>
<p:tagLst xmlns:p="http://schemas.openxmlformats.org/presentationml/2006/main">
  <p:tag name="KSO_WM_SLIDE_BK_DARK_LIGHT" val="2"/>
  <p:tag name="KSO_WM_SLIDE_BACKGROUND_TYPE" val="general"/>
</p:tagLst>
</file>

<file path=ppt/tags/tag158.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59.xml><?xml version="1.0" encoding="utf-8"?>
<p:tagLst xmlns:p="http://schemas.openxmlformats.org/presentationml/2006/main">
  <p:tag name="KSO_WM_SLIDE_BK_DARK_LIGHT" val="2"/>
  <p:tag name="KSO_WM_SLIDE_BACKGROUND_TYPE" val="general"/>
</p:tagLst>
</file>

<file path=ppt/tags/tag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60.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61.xml><?xml version="1.0" encoding="utf-8"?>
<p:tagLst xmlns:p="http://schemas.openxmlformats.org/presentationml/2006/main">
  <p:tag name="KSO_WM_SLIDE_BK_DARK_LIGHT" val="2"/>
  <p:tag name="KSO_WM_SLIDE_BACKGROUND_TYPE" val="general"/>
</p:tagLst>
</file>

<file path=ppt/tags/tag162.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63.xml><?xml version="1.0" encoding="utf-8"?>
<p:tagLst xmlns:p="http://schemas.openxmlformats.org/presentationml/2006/main">
  <p:tag name="KSO_WM_SLIDE_BK_DARK_LIGHT" val="2"/>
  <p:tag name="KSO_WM_SLIDE_BACKGROUND_TYPE" val="general"/>
</p:tagLst>
</file>

<file path=ppt/tags/tag164.xml><?xml version="1.0" encoding="utf-8"?>
<p:tagLst xmlns:p="http://schemas.openxmlformats.org/presentationml/2006/main">
  <p:tag name="KSO_WM_SLIDE_BK_DARK_LIGHT" val="2"/>
  <p:tag name="KSO_WM_SLIDE_BACKGROUND_TYPE" val="general"/>
</p:tagLst>
</file>

<file path=ppt/tags/tag165.xml><?xml version="1.0" encoding="utf-8"?>
<p:tagLst xmlns:p="http://schemas.openxmlformats.org/presentationml/2006/main">
  <p:tag name="KSO_WM_UNIT_ISCONTENTSTITLE" val="0"/>
  <p:tag name="KSO_WM_UNIT_ISNUMDGMTITLE" val="0"/>
  <p:tag name="KSO_WM_UNIT_NOCLEAR" val="0"/>
  <p:tag name="KSO_WM_UNIT_VALUE" val="17"/>
  <p:tag name="KSO_WM_UNIT_HIGHLIGHT" val="0"/>
  <p:tag name="KSO_WM_UNIT_COMPATIBLE" val="0"/>
  <p:tag name="KSO_WM_UNIT_DIAGRAM_ISNUMVISUAL" val="0"/>
  <p:tag name="KSO_WM_UNIT_DIAGRAM_ISREFERUNIT" val="0"/>
  <p:tag name="KSO_WM_UNIT_TYPE" val="a"/>
  <p:tag name="KSO_WM_UNIT_INDEX" val="1"/>
  <p:tag name="KSO_WM_UNIT_ID" val="custom20175908_34*a*1"/>
  <p:tag name="KSO_WM_TEMPLATE_CATEGORY" val="custom"/>
  <p:tag name="KSO_WM_TEMPLATE_INDEX" val="20175908"/>
  <p:tag name="KSO_WM_UNIT_LAYERLEVEL" val="1"/>
  <p:tag name="KSO_WM_TAG_VERSION" val="1.0"/>
  <p:tag name="KSO_WM_BEAUTIFY_FLAG" val="#wm#"/>
  <p:tag name="KSO_WM_UNIT_PRESET_TEXT" val="THANK YOU!"/>
  <p:tag name="KSO_WM_UNIT_TEXT_FILL_FORE_SCHEMECOLOR_INDEX_BRIGHTNESS" val="0"/>
  <p:tag name="KSO_WM_UNIT_TEXT_FILL_FORE_SCHEMECOLOR_INDEX" val="14"/>
  <p:tag name="KSO_WM_UNIT_TEXT_FILL_TYPE" val="1"/>
</p:tagLst>
</file>

<file path=ppt/tags/tag166.xml><?xml version="1.0" encoding="utf-8"?>
<p:tagLst xmlns:p="http://schemas.openxmlformats.org/presentationml/2006/main">
  <p:tag name="KSO_WM_COMBINE_RELATE_SLIDE_ID" val="background20175070_13"/>
  <p:tag name="KSO_WM_SLIDE_ID" val="custom20175908_34"/>
  <p:tag name="KSO_WM_TEMPLATE_SUBCATEGORY" val="0"/>
  <p:tag name="KSO_WM_TEMPLATE_MASTER_TYPE" val="1"/>
  <p:tag name="KSO_WM_TEMPLATE_COLOR_TYPE" val="0"/>
  <p:tag name="KSO_WM_SLIDE_TYPE" val="endPage"/>
  <p:tag name="KSO_WM_SLIDE_ITEM_CNT" val="0"/>
  <p:tag name="KSO_WM_SLIDE_INDEX" val="33"/>
  <p:tag name="KSO_WM_TAG_VERSION" val="1.0"/>
  <p:tag name="KSO_WM_BEAUTIFY_FLAG" val="#wm#"/>
  <p:tag name="KSO_WM_TEMPLATE_CATEGORY" val="custom"/>
  <p:tag name="KSO_WM_TEMPLATE_INDEX" val="20175908"/>
  <p:tag name="KSO_WM_SLIDE_LAYOUT" val="a_f"/>
  <p:tag name="KSO_WM_SLIDE_LAYOUT_CNT" val="1_1"/>
</p:tagLst>
</file>

<file path=ppt/tags/tag167.xml><?xml version="1.0" encoding="utf-8"?>
<p:tagLst xmlns:p="http://schemas.openxmlformats.org/presentationml/2006/main">
  <p:tag name="KSO_WPP_MARK_KEY" val="b047a6f6-948f-48f5-9a12-ee0d6eda6c5f"/>
  <p:tag name="COMMONDATA" val="eyJoZGlkIjoiN2Q2YWFjYjJiZGJlNTVhNGM1YjczNDljNDM2MzAzMWEifQ=="/>
  <p:tag name="commondata" val="eyJoZGlkIjoiODNhYjQxZGU2OWJiYTljMGVkNWMwMzJlN2JlNmY5ZDQifQ=="/>
</p:tagLst>
</file>

<file path=ppt/tags/tag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6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6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7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5.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Lst>
</file>

<file path=ppt/tags/tag76.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Lst>
</file>

<file path=ppt/tags/tag77.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Lst>
</file>

<file path=ppt/tags/tag78.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Lst>
</file>

<file path=ppt/tags/tag79.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3*i*1"/>
  <p:tag name="KSO_WM_UNIT_BK_DARK_LIGHT" val="2"/>
  <p:tag name="KSO_WM_UNIT_LAYERLEVEL" val="1"/>
  <p:tag name="KSO_WM_TAG_VERSION" val="1.0"/>
  <p:tag name="KSO_WM_BEAUTIFY_FLAG" val="#wm#"/>
</p:tagLst>
</file>

<file path=ppt/tags/tag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80.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81.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82.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83.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84.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85.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4*i*1"/>
  <p:tag name="KSO_WM_UNIT_BK_DARK_LIGHT" val="2"/>
  <p:tag name="KSO_WM_UNIT_LAYERLEVEL" val="1"/>
  <p:tag name="KSO_WM_TAG_VERSION" val="1.0"/>
  <p:tag name="KSO_WM_BEAUTIFY_FLAG" val="#wm#"/>
</p:tagLst>
</file>

<file path=ppt/tags/tag86.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87.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88.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89.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90.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91.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92.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5*i*1"/>
  <p:tag name="KSO_WM_UNIT_BK_DARK_LIGHT" val="2"/>
  <p:tag name="KSO_WM_UNIT_LAYERLEVEL" val="1"/>
  <p:tag name="KSO_WM_TAG_VERSION" val="1.0"/>
  <p:tag name="KSO_WM_BEAUTIFY_FLAG" val="#wm#"/>
</p:tagLst>
</file>

<file path=ppt/tags/tag93.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94.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95.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96.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97.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98.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99.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6*i*1"/>
  <p:tag name="KSO_WM_UNIT_BK_DARK_LIGHT" val="2"/>
  <p:tag name="KSO_WM_UNIT_LAYERLEVEL" val="1"/>
  <p:tag name="KSO_WM_TAG_VERSION" val="1.0"/>
  <p:tag name="KSO_WM_BEAUTIFY_FLAG" val="#wm#"/>
</p:tagLst>
</file>

<file path=ppt/theme/theme1.xml><?xml version="1.0" encoding="utf-8"?>
<a:theme xmlns:a="http://schemas.openxmlformats.org/drawingml/2006/main" name="第一PPT模板网-WWW.1PPT.COM">
  <a:themeElements>
    <a:clrScheme name="办公室">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办公室">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办公室">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
      <a:dk1>
        <a:srgbClr val="000000"/>
      </a:dk1>
      <a:lt1>
        <a:srgbClr val="FFFFFF"/>
      </a:lt1>
      <a:dk2>
        <a:srgbClr val="98D3F5"/>
      </a:dk2>
      <a:lt2>
        <a:srgbClr val="E5F3FC"/>
      </a:lt2>
      <a:accent1>
        <a:srgbClr val="0099CC"/>
      </a:accent1>
      <a:accent2>
        <a:srgbClr val="008FC2"/>
      </a:accent2>
      <a:accent3>
        <a:srgbClr val="0084B8"/>
      </a:accent3>
      <a:accent4>
        <a:srgbClr val="007AAE"/>
      </a:accent4>
      <a:accent5>
        <a:srgbClr val="0070A3"/>
      </a:accent5>
      <a:accent6>
        <a:srgbClr val="006699"/>
      </a:accent6>
      <a:hlink>
        <a:srgbClr val="0563C1"/>
      </a:hlink>
      <a:folHlink>
        <a:srgbClr val="954F72"/>
      </a:folHlink>
    </a:clrScheme>
    <a:fontScheme name="Arial">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2279</Words>
  <Application>WPS 演示</Application>
  <PresentationFormat>全屏显示(4:3)</PresentationFormat>
  <Paragraphs>245</Paragraphs>
  <Slides>15</Slides>
  <Notes>0</Notes>
  <HiddenSlides>0</HiddenSlides>
  <MMClips>0</MMClips>
  <ScaleCrop>false</ScaleCrop>
  <HeadingPairs>
    <vt:vector size="8" baseType="variant">
      <vt:variant>
        <vt:lpstr>已用的字体</vt:lpstr>
      </vt:variant>
      <vt:variant>
        <vt:i4>11</vt:i4>
      </vt:variant>
      <vt:variant>
        <vt:lpstr>主题</vt:lpstr>
      </vt:variant>
      <vt:variant>
        <vt:i4>2</vt:i4>
      </vt:variant>
      <vt:variant>
        <vt:lpstr>嵌入 OLE 服务器</vt:lpstr>
      </vt:variant>
      <vt:variant>
        <vt:i4>8</vt:i4>
      </vt:variant>
      <vt:variant>
        <vt:lpstr>幻灯片标题</vt:lpstr>
      </vt:variant>
      <vt:variant>
        <vt:i4>15</vt:i4>
      </vt:variant>
    </vt:vector>
  </HeadingPairs>
  <TitlesOfParts>
    <vt:vector size="36" baseType="lpstr">
      <vt:lpstr>Arial</vt:lpstr>
      <vt:lpstr>宋体</vt:lpstr>
      <vt:lpstr>Wingdings</vt:lpstr>
      <vt:lpstr>Calibri</vt:lpstr>
      <vt:lpstr>Arial</vt:lpstr>
      <vt:lpstr>微软雅黑</vt:lpstr>
      <vt:lpstr>黑体</vt:lpstr>
      <vt:lpstr>Adobe 黑体 Std R</vt:lpstr>
      <vt:lpstr>Symbol</vt:lpstr>
      <vt:lpstr>Cambria Math</vt:lpstr>
      <vt:lpstr>Arial Unicode MS</vt:lpstr>
      <vt:lpstr>第一PPT模板网-WWW.1PPT.COM</vt:lpstr>
      <vt:lpstr>Office 主题</vt:lpstr>
      <vt:lpstr>Equation.3</vt:lpstr>
      <vt:lpstr>Equation.3</vt:lpstr>
      <vt:lpstr>Equation.3</vt:lpstr>
      <vt:lpstr>Equation.3</vt:lpstr>
      <vt:lpstr>Equation.3</vt:lpstr>
      <vt:lpstr>Equation.3</vt:lpstr>
      <vt:lpstr>Equation.3</vt:lpstr>
      <vt:lpstr>Equation.3</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课堂教学评价</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第一PPT模板网-WWW.1PPT.COM</dc:title>
  <dc:creator>第一PPT模板网-WWW.1PPT.COM</dc:creator>
  <cp:lastModifiedBy>雨晴</cp:lastModifiedBy>
  <cp:revision>1216</cp:revision>
  <dcterms:created xsi:type="dcterms:W3CDTF">2015-12-14T01:43:00Z</dcterms:created>
  <dcterms:modified xsi:type="dcterms:W3CDTF">2025-09-03T06:17:32Z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266C4C10F60B4573B969B3FCF8D11C04_13</vt:lpwstr>
  </property>
  <property fmtid="{D5CDD505-2E9C-101B-9397-08002B2CF9AE}" pid="3" name="KSOProductBuildVer">
    <vt:lpwstr>2052-12.1.0.22529</vt:lpwstr>
  </property>
</Properties>
</file>